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gif" ContentType="image/gif"/>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1"/>
  </p:notesMasterIdLst>
  <p:sldIdLst>
    <p:sldId id="256" r:id="rId3"/>
    <p:sldId id="282" r:id="rId4"/>
    <p:sldId id="283" r:id="rId5"/>
    <p:sldId id="285" r:id="rId6"/>
    <p:sldId id="286" r:id="rId7"/>
    <p:sldId id="329" r:id="rId8"/>
    <p:sldId id="284" r:id="rId9"/>
    <p:sldId id="280" r:id="rId10"/>
    <p:sldId id="330" r:id="rId12"/>
    <p:sldId id="331" r:id="rId13"/>
    <p:sldId id="262" r:id="rId14"/>
    <p:sldId id="261" r:id="rId15"/>
    <p:sldId id="260" r:id="rId16"/>
    <p:sldId id="259" r:id="rId17"/>
    <p:sldId id="264" r:id="rId18"/>
    <p:sldId id="265" r:id="rId19"/>
    <p:sldId id="266" r:id="rId20"/>
    <p:sldId id="267" r:id="rId21"/>
    <p:sldId id="268" r:id="rId22"/>
    <p:sldId id="269" r:id="rId23"/>
    <p:sldId id="270" r:id="rId24"/>
    <p:sldId id="271" r:id="rId25"/>
    <p:sldId id="278" r:id="rId26"/>
    <p:sldId id="294" r:id="rId27"/>
    <p:sldId id="295" r:id="rId28"/>
    <p:sldId id="296" r:id="rId29"/>
    <p:sldId id="297" r:id="rId30"/>
    <p:sldId id="298" r:id="rId31"/>
    <p:sldId id="299" r:id="rId32"/>
    <p:sldId id="300" r:id="rId33"/>
    <p:sldId id="304" r:id="rId34"/>
    <p:sldId id="289" r:id="rId35"/>
    <p:sldId id="290" r:id="rId36"/>
    <p:sldId id="291" r:id="rId37"/>
    <p:sldId id="292" r:id="rId38"/>
    <p:sldId id="293" r:id="rId39"/>
    <p:sldId id="302" r:id="rId40"/>
    <p:sldId id="303" r:id="rId41"/>
  </p:sldIdLst>
  <p:sldSz cx="9144000" cy="6858000" type="screen4x3"/>
  <p:notesSz cx="6858000" cy="9144000"/>
  <p:embeddedFontLst>
    <p:embeddedFont>
      <p:font typeface="SimSun" panose="02010600030101010101" pitchFamily="2" charset="-122"/>
      <p:regular r:id="rId45"/>
    </p:embeddedFont>
    <p:embeddedFont>
      <p:font typeface="Segoe UI" panose="020B0502040204020203" pitchFamily="34" charset="0"/>
      <p:regular r:id="rId46"/>
      <p:bold r:id="rId47"/>
      <p:italic r:id="rId48"/>
      <p:boldItalic r:id="rId49"/>
    </p:embeddedFont>
    <p:embeddedFont>
      <p:font typeface="Calibri" panose="020F0502020204030204" charset="0"/>
      <p:regular r:id="rId50"/>
      <p:bold r:id="rId51"/>
      <p:italic r:id="rId52"/>
      <p:boldItalic r:id="rId5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300" autoAdjust="0"/>
    <p:restoredTop sz="86434" autoAdjust="0"/>
  </p:normalViewPr>
  <p:slideViewPr>
    <p:cSldViewPr>
      <p:cViewPr varScale="1">
        <p:scale>
          <a:sx n="60" d="100"/>
          <a:sy n="60" d="100"/>
        </p:scale>
        <p:origin x="1410" y="60"/>
      </p:cViewPr>
      <p:guideLst>
        <p:guide orient="horz" pos="2193"/>
        <p:guide pos="2880"/>
      </p:guideLst>
    </p:cSldViewPr>
  </p:slideViewPr>
  <p:outlineViewPr>
    <p:cViewPr>
      <p:scale>
        <a:sx n="33" d="100"/>
        <a:sy n="33" d="100"/>
      </p:scale>
      <p:origin x="240" y="189744"/>
    </p:cViewPr>
  </p:outlineViewPr>
  <p:notesTextViewPr>
    <p:cViewPr>
      <p:scale>
        <a:sx n="100" d="100"/>
        <a:sy n="100" d="100"/>
      </p:scale>
      <p:origin x="0" y="0"/>
    </p:cViewPr>
  </p:notesTextViewPr>
  <p:sorterViewPr>
    <p:cViewPr>
      <p:scale>
        <a:sx n="66" d="100"/>
        <a:sy n="66" d="100"/>
      </p:scale>
      <p:origin x="0" y="1368"/>
    </p:cViewPr>
  </p:sorterViewPr>
  <p:notesViewPr>
    <p:cSldViewPr>
      <p:cViewPr varScale="1">
        <p:scale>
          <a:sx n="41" d="100"/>
          <a:sy n="41" d="100"/>
        </p:scale>
        <p:origin x="-2395" y="-77"/>
      </p:cViewPr>
      <p:guideLst>
        <p:guide orient="horz" pos="2924"/>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3" Type="http://schemas.openxmlformats.org/officeDocument/2006/relationships/font" Target="fonts/font9.fntdata"/><Relationship Id="rId52" Type="http://schemas.openxmlformats.org/officeDocument/2006/relationships/font" Target="fonts/font8.fntdata"/><Relationship Id="rId51" Type="http://schemas.openxmlformats.org/officeDocument/2006/relationships/font" Target="fonts/font7.fntdata"/><Relationship Id="rId50" Type="http://schemas.openxmlformats.org/officeDocument/2006/relationships/font" Target="fonts/font6.fntdata"/><Relationship Id="rId5" Type="http://schemas.openxmlformats.org/officeDocument/2006/relationships/slide" Target="slides/slide3.xml"/><Relationship Id="rId49" Type="http://schemas.openxmlformats.org/officeDocument/2006/relationships/font" Target="fonts/font5.fntdata"/><Relationship Id="rId48" Type="http://schemas.openxmlformats.org/officeDocument/2006/relationships/font" Target="fonts/font4.fntdata"/><Relationship Id="rId47" Type="http://schemas.openxmlformats.org/officeDocument/2006/relationships/font" Target="fonts/font3.fntdata"/><Relationship Id="rId46" Type="http://schemas.openxmlformats.org/officeDocument/2006/relationships/font" Target="fonts/font2.fntdata"/><Relationship Id="rId45" Type="http://schemas.openxmlformats.org/officeDocument/2006/relationships/font" Target="fonts/font1.fntdata"/><Relationship Id="rId44" Type="http://schemas.openxmlformats.org/officeDocument/2006/relationships/tableStyles" Target="tableStyles.xml"/><Relationship Id="rId43" Type="http://schemas.openxmlformats.org/officeDocument/2006/relationships/viewProps" Target="viewProps.xml"/><Relationship Id="rId42" Type="http://schemas.openxmlformats.org/officeDocument/2006/relationships/presProps" Target="presProps.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notesMaster" Target="notesMasters/notesMaster1.xml"/><Relationship Id="rId10" Type="http://schemas.openxmlformats.org/officeDocument/2006/relationships/slide" Target="slides/slide8.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9FAD4F30-8317-48C6-A130-863B3844BA5A}" type="doc">
      <dgm:prSet loTypeId="urn:microsoft.com/office/officeart/2005/8/layout/radial4" loCatId="relationship" qsTypeId="urn:microsoft.com/office/officeart/2005/8/quickstyle/simple3" qsCatId="simple" csTypeId="urn:microsoft.com/office/officeart/2005/8/colors/accent1_2" csCatId="accent1" phldr="1"/>
      <dgm:spPr/>
      <dgm:t>
        <a:bodyPr/>
        <a:lstStyle/>
        <a:p>
          <a:endParaRPr lang="en-US"/>
        </a:p>
      </dgm:t>
    </dgm:pt>
    <dgm:pt modelId="{BED4E7EC-4C24-4343-B328-F714F79EBEF2}">
      <dgm:prSet phldrT="[Text]"/>
      <dgm:spPr/>
      <dgm:t>
        <a:bodyPr/>
        <a:lstStyle/>
        <a:p>
          <a:r>
            <a:rPr lang="en-US"/>
            <a:t>Effective health leadership </a:t>
          </a:r>
        </a:p>
      </dgm:t>
    </dgm:pt>
    <dgm:pt modelId="{B3E2D388-E0E1-4FD4-8178-08730C137E62}" cxnId="{97A1AC9D-1EB4-4BA1-9ED4-BBE6D6220080}" type="parTrans">
      <dgm:prSet/>
      <dgm:spPr/>
      <dgm:t>
        <a:bodyPr/>
        <a:lstStyle/>
        <a:p>
          <a:endParaRPr lang="en-US"/>
        </a:p>
      </dgm:t>
    </dgm:pt>
    <dgm:pt modelId="{DDFDB58B-E181-43B8-BA33-2C8E0161EE57}" cxnId="{97A1AC9D-1EB4-4BA1-9ED4-BBE6D6220080}" type="sibTrans">
      <dgm:prSet/>
      <dgm:spPr/>
      <dgm:t>
        <a:bodyPr/>
        <a:lstStyle/>
        <a:p>
          <a:endParaRPr lang="en-US"/>
        </a:p>
      </dgm:t>
    </dgm:pt>
    <dgm:pt modelId="{74C964F6-309C-40CB-B59D-846EA2672243}">
      <dgm:prSet phldrT="[Text]"/>
      <dgm:spPr/>
      <dgm:t>
        <a:bodyPr/>
        <a:lstStyle/>
        <a:p>
          <a:r>
            <a:rPr lang="en-US"/>
            <a:t>Strenthened health Stewardship</a:t>
          </a:r>
        </a:p>
      </dgm:t>
    </dgm:pt>
    <dgm:pt modelId="{5A692B37-F763-4F25-830F-217F50DE5BE1}" cxnId="{A80C1620-B63D-452F-AF92-52B4BAD98836}" type="parTrans">
      <dgm:prSet/>
      <dgm:spPr/>
      <dgm:t>
        <a:bodyPr/>
        <a:lstStyle/>
        <a:p>
          <a:endParaRPr lang="en-US"/>
        </a:p>
      </dgm:t>
    </dgm:pt>
    <dgm:pt modelId="{F4C19888-C1EA-4B4A-8AAC-7009AE1772D3}" cxnId="{A80C1620-B63D-452F-AF92-52B4BAD98836}" type="sibTrans">
      <dgm:prSet/>
      <dgm:spPr/>
      <dgm:t>
        <a:bodyPr/>
        <a:lstStyle/>
        <a:p>
          <a:endParaRPr lang="en-US"/>
        </a:p>
      </dgm:t>
    </dgm:pt>
    <dgm:pt modelId="{632AD4F7-88EA-4DFD-9636-BAA5B9D903D0}">
      <dgm:prSet phldrT="[Text]"/>
      <dgm:spPr/>
      <dgm:t>
        <a:bodyPr/>
        <a:lstStyle/>
        <a:p>
          <a:r>
            <a:rPr lang="en-US"/>
            <a:t>Improved health Governance Systems  </a:t>
          </a:r>
        </a:p>
      </dgm:t>
    </dgm:pt>
    <dgm:pt modelId="{F60AF54E-0272-405B-B69F-174A9099BE92}" cxnId="{B08AE7E2-1F5F-4F77-8D5F-01014CC1F22C}" type="parTrans">
      <dgm:prSet/>
      <dgm:spPr/>
      <dgm:t>
        <a:bodyPr/>
        <a:lstStyle/>
        <a:p>
          <a:endParaRPr lang="en-US"/>
        </a:p>
      </dgm:t>
    </dgm:pt>
    <dgm:pt modelId="{20140D69-3A57-436F-9426-27B0CB6890FF}" cxnId="{B08AE7E2-1F5F-4F77-8D5F-01014CC1F22C}" type="sibTrans">
      <dgm:prSet/>
      <dgm:spPr/>
      <dgm:t>
        <a:bodyPr/>
        <a:lstStyle/>
        <a:p>
          <a:endParaRPr lang="en-US"/>
        </a:p>
      </dgm:t>
    </dgm:pt>
    <dgm:pt modelId="{432E6FB6-B6F6-4148-B988-D93EBC6411AE}">
      <dgm:prSet phldrT="[Text]"/>
      <dgm:spPr/>
      <dgm:t>
        <a:bodyPr/>
        <a:lstStyle/>
        <a:p>
          <a:r>
            <a:rPr lang="en-US"/>
            <a:t>Partnership consolidations</a:t>
          </a:r>
        </a:p>
      </dgm:t>
    </dgm:pt>
    <dgm:pt modelId="{431C444C-029B-49A5-80F1-030AE03AF76C}" cxnId="{44D04437-9804-44CA-BA4F-547BDFCE222A}" type="parTrans">
      <dgm:prSet/>
      <dgm:spPr/>
      <dgm:t>
        <a:bodyPr/>
        <a:lstStyle/>
        <a:p>
          <a:endParaRPr lang="en-US"/>
        </a:p>
      </dgm:t>
    </dgm:pt>
    <dgm:pt modelId="{01ACCE56-3F1E-4027-BD50-4B8A94752D69}" cxnId="{44D04437-9804-44CA-BA4F-547BDFCE222A}" type="sibTrans">
      <dgm:prSet/>
      <dgm:spPr/>
      <dgm:t>
        <a:bodyPr/>
        <a:lstStyle/>
        <a:p>
          <a:endParaRPr lang="en-US"/>
        </a:p>
      </dgm:t>
    </dgm:pt>
    <dgm:pt modelId="{38E26D16-4EA0-4363-A7AB-79ABA70517D2}" type="pres">
      <dgm:prSet presAssocID="{9FAD4F30-8317-48C6-A130-863B3844BA5A}" presName="cycle" presStyleCnt="0">
        <dgm:presLayoutVars>
          <dgm:chMax val="1"/>
          <dgm:dir/>
          <dgm:animLvl val="ctr"/>
          <dgm:resizeHandles val="exact"/>
        </dgm:presLayoutVars>
      </dgm:prSet>
      <dgm:spPr/>
    </dgm:pt>
    <dgm:pt modelId="{4040D59D-AD15-487A-BBD7-68A9D9C6BADA}" type="pres">
      <dgm:prSet presAssocID="{BED4E7EC-4C24-4343-B328-F714F79EBEF2}" presName="centerShape" presStyleLbl="node0" presStyleIdx="0" presStyleCnt="1"/>
      <dgm:spPr/>
    </dgm:pt>
    <dgm:pt modelId="{4AF93CA9-0768-4627-847E-9C469E58F1D3}" type="pres">
      <dgm:prSet presAssocID="{5A692B37-F763-4F25-830F-217F50DE5BE1}" presName="parTrans" presStyleLbl="bgSibTrans2D1" presStyleIdx="0" presStyleCnt="3"/>
      <dgm:spPr/>
    </dgm:pt>
    <dgm:pt modelId="{6CA2EDE9-1965-4170-AEFF-8B6D7C41B266}" type="pres">
      <dgm:prSet presAssocID="{74C964F6-309C-40CB-B59D-846EA2672243}" presName="node" presStyleLbl="node1" presStyleIdx="0" presStyleCnt="3">
        <dgm:presLayoutVars>
          <dgm:bulletEnabled val="1"/>
        </dgm:presLayoutVars>
      </dgm:prSet>
      <dgm:spPr/>
    </dgm:pt>
    <dgm:pt modelId="{572CA483-4A88-4EC3-9807-05DDF54126F0}" type="pres">
      <dgm:prSet presAssocID="{F60AF54E-0272-405B-B69F-174A9099BE92}" presName="parTrans" presStyleLbl="bgSibTrans2D1" presStyleIdx="1" presStyleCnt="3"/>
      <dgm:spPr/>
    </dgm:pt>
    <dgm:pt modelId="{6118FD7E-4B50-45E7-8F80-051BE2F3446A}" type="pres">
      <dgm:prSet presAssocID="{632AD4F7-88EA-4DFD-9636-BAA5B9D903D0}" presName="node" presStyleLbl="node1" presStyleIdx="1" presStyleCnt="3">
        <dgm:presLayoutVars>
          <dgm:bulletEnabled val="1"/>
        </dgm:presLayoutVars>
      </dgm:prSet>
      <dgm:spPr/>
    </dgm:pt>
    <dgm:pt modelId="{8FA6FDB9-9D03-4D9B-994B-A638B7E6E1F9}" type="pres">
      <dgm:prSet presAssocID="{431C444C-029B-49A5-80F1-030AE03AF76C}" presName="parTrans" presStyleLbl="bgSibTrans2D1" presStyleIdx="2" presStyleCnt="3"/>
      <dgm:spPr/>
    </dgm:pt>
    <dgm:pt modelId="{B96CDFA9-5FFB-4E53-A07A-61D0F3FB74FD}" type="pres">
      <dgm:prSet presAssocID="{432E6FB6-B6F6-4148-B988-D93EBC6411AE}" presName="node" presStyleLbl="node1" presStyleIdx="2" presStyleCnt="3">
        <dgm:presLayoutVars>
          <dgm:bulletEnabled val="1"/>
        </dgm:presLayoutVars>
      </dgm:prSet>
      <dgm:spPr/>
    </dgm:pt>
  </dgm:ptLst>
  <dgm:cxnLst>
    <dgm:cxn modelId="{16520311-C99B-4637-9D1F-D29F45F5C6BC}" type="presOf" srcId="{74C964F6-309C-40CB-B59D-846EA2672243}" destId="{6CA2EDE9-1965-4170-AEFF-8B6D7C41B266}" srcOrd="0" destOrd="0" presId="urn:microsoft.com/office/officeart/2005/8/layout/radial4"/>
    <dgm:cxn modelId="{53930A1E-68D6-4BE0-8108-567A5A5B617D}" type="presOf" srcId="{5A692B37-F763-4F25-830F-217F50DE5BE1}" destId="{4AF93CA9-0768-4627-847E-9C469E58F1D3}" srcOrd="0" destOrd="0" presId="urn:microsoft.com/office/officeart/2005/8/layout/radial4"/>
    <dgm:cxn modelId="{A80C1620-B63D-452F-AF92-52B4BAD98836}" srcId="{BED4E7EC-4C24-4343-B328-F714F79EBEF2}" destId="{74C964F6-309C-40CB-B59D-846EA2672243}" srcOrd="0" destOrd="0" parTransId="{5A692B37-F763-4F25-830F-217F50DE5BE1}" sibTransId="{F4C19888-C1EA-4B4A-8AAC-7009AE1772D3}"/>
    <dgm:cxn modelId="{98C3A924-D0C6-42CE-8BD2-3117F6168622}" type="presOf" srcId="{F60AF54E-0272-405B-B69F-174A9099BE92}" destId="{572CA483-4A88-4EC3-9807-05DDF54126F0}" srcOrd="0" destOrd="0" presId="urn:microsoft.com/office/officeart/2005/8/layout/radial4"/>
    <dgm:cxn modelId="{682B462D-D3EC-4992-BF66-C5D805378AD6}" type="presOf" srcId="{BED4E7EC-4C24-4343-B328-F714F79EBEF2}" destId="{4040D59D-AD15-487A-BBD7-68A9D9C6BADA}" srcOrd="0" destOrd="0" presId="urn:microsoft.com/office/officeart/2005/8/layout/radial4"/>
    <dgm:cxn modelId="{44D04437-9804-44CA-BA4F-547BDFCE222A}" srcId="{BED4E7EC-4C24-4343-B328-F714F79EBEF2}" destId="{432E6FB6-B6F6-4148-B988-D93EBC6411AE}" srcOrd="2" destOrd="0" parTransId="{431C444C-029B-49A5-80F1-030AE03AF76C}" sibTransId="{01ACCE56-3F1E-4027-BD50-4B8A94752D69}"/>
    <dgm:cxn modelId="{EDA62B5E-D681-4743-B125-D850D586BB10}" type="presOf" srcId="{9FAD4F30-8317-48C6-A130-863B3844BA5A}" destId="{38E26D16-4EA0-4363-A7AB-79ABA70517D2}" srcOrd="0" destOrd="0" presId="urn:microsoft.com/office/officeart/2005/8/layout/radial4"/>
    <dgm:cxn modelId="{A1F6206A-BC88-4877-9D7E-E3C81FA3718E}" type="presOf" srcId="{432E6FB6-B6F6-4148-B988-D93EBC6411AE}" destId="{B96CDFA9-5FFB-4E53-A07A-61D0F3FB74FD}" srcOrd="0" destOrd="0" presId="urn:microsoft.com/office/officeart/2005/8/layout/radial4"/>
    <dgm:cxn modelId="{97A1AC9D-1EB4-4BA1-9ED4-BBE6D6220080}" srcId="{9FAD4F30-8317-48C6-A130-863B3844BA5A}" destId="{BED4E7EC-4C24-4343-B328-F714F79EBEF2}" srcOrd="0" destOrd="0" parTransId="{B3E2D388-E0E1-4FD4-8178-08730C137E62}" sibTransId="{DDFDB58B-E181-43B8-BA33-2C8E0161EE57}"/>
    <dgm:cxn modelId="{EEF100A7-A68F-449E-A1B8-496F5A6F0C74}" type="presOf" srcId="{431C444C-029B-49A5-80F1-030AE03AF76C}" destId="{8FA6FDB9-9D03-4D9B-994B-A638B7E6E1F9}" srcOrd="0" destOrd="0" presId="urn:microsoft.com/office/officeart/2005/8/layout/radial4"/>
    <dgm:cxn modelId="{E679D1AE-7DB9-4AD1-9137-C5A9EBAE1F7B}" type="presOf" srcId="{632AD4F7-88EA-4DFD-9636-BAA5B9D903D0}" destId="{6118FD7E-4B50-45E7-8F80-051BE2F3446A}" srcOrd="0" destOrd="0" presId="urn:microsoft.com/office/officeart/2005/8/layout/radial4"/>
    <dgm:cxn modelId="{B08AE7E2-1F5F-4F77-8D5F-01014CC1F22C}" srcId="{BED4E7EC-4C24-4343-B328-F714F79EBEF2}" destId="{632AD4F7-88EA-4DFD-9636-BAA5B9D903D0}" srcOrd="1" destOrd="0" parTransId="{F60AF54E-0272-405B-B69F-174A9099BE92}" sibTransId="{20140D69-3A57-436F-9426-27B0CB6890FF}"/>
    <dgm:cxn modelId="{B1E00ACE-96CE-48F5-963E-87EA7F0090BD}" type="presParOf" srcId="{38E26D16-4EA0-4363-A7AB-79ABA70517D2}" destId="{4040D59D-AD15-487A-BBD7-68A9D9C6BADA}" srcOrd="0" destOrd="0" presId="urn:microsoft.com/office/officeart/2005/8/layout/radial4"/>
    <dgm:cxn modelId="{B8DA8265-7EDD-4035-A39A-D393A3630AAB}" type="presParOf" srcId="{38E26D16-4EA0-4363-A7AB-79ABA70517D2}" destId="{4AF93CA9-0768-4627-847E-9C469E58F1D3}" srcOrd="1" destOrd="0" presId="urn:microsoft.com/office/officeart/2005/8/layout/radial4"/>
    <dgm:cxn modelId="{C1B82F66-08D5-4401-8704-1C93E2EE5D56}" type="presParOf" srcId="{38E26D16-4EA0-4363-A7AB-79ABA70517D2}" destId="{6CA2EDE9-1965-4170-AEFF-8B6D7C41B266}" srcOrd="2" destOrd="0" presId="urn:microsoft.com/office/officeart/2005/8/layout/radial4"/>
    <dgm:cxn modelId="{06BB55BC-053E-40BC-93FE-2462F37DC4B6}" type="presParOf" srcId="{38E26D16-4EA0-4363-A7AB-79ABA70517D2}" destId="{572CA483-4A88-4EC3-9807-05DDF54126F0}" srcOrd="3" destOrd="0" presId="urn:microsoft.com/office/officeart/2005/8/layout/radial4"/>
    <dgm:cxn modelId="{A7464F6F-D022-4902-B562-0DCE583A2D73}" type="presParOf" srcId="{38E26D16-4EA0-4363-A7AB-79ABA70517D2}" destId="{6118FD7E-4B50-45E7-8F80-051BE2F3446A}" srcOrd="4" destOrd="0" presId="urn:microsoft.com/office/officeart/2005/8/layout/radial4"/>
    <dgm:cxn modelId="{A1703012-5EDB-4040-8AC7-B359189F6CCE}" type="presParOf" srcId="{38E26D16-4EA0-4363-A7AB-79ABA70517D2}" destId="{8FA6FDB9-9D03-4D9B-994B-A638B7E6E1F9}" srcOrd="5" destOrd="0" presId="urn:microsoft.com/office/officeart/2005/8/layout/radial4"/>
    <dgm:cxn modelId="{56A6D93F-50CF-4367-8C19-AD02ED1E3530}" type="presParOf" srcId="{38E26D16-4EA0-4363-A7AB-79ABA70517D2}" destId="{B96CDFA9-5FFB-4E53-A07A-61D0F3FB74FD}" srcOrd="6" destOrd="0" presId="urn:microsoft.com/office/officeart/2005/8/layout/radial4"/>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C745E9D-69D1-4FC7-A087-7BF917C0919F}"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413B8EC1-AE0D-4214-90D1-AB263EB53B1A}">
      <dgm:prSet phldrT="[Text]"/>
      <dgm:spPr>
        <a:xfrm>
          <a:off x="2025329" y="1107884"/>
          <a:ext cx="1527193" cy="628290"/>
        </a:xfrm>
      </dgm:spPr>
      <dgm:t>
        <a:bodyPr/>
        <a:lstStyle/>
        <a:p>
          <a:r>
            <a:rPr lang="en-US" dirty="0"/>
            <a:t>Chairman</a:t>
          </a:r>
        </a:p>
      </dgm:t>
    </dgm:pt>
    <dgm:pt modelId="{C55DDBE1-A498-43C8-BD36-6191E4F2B672}" cxnId="{A44BC5F6-30BE-412F-A5F7-E91F165C365E}" type="parTrans">
      <dgm:prSet/>
      <dgm:spPr/>
      <dgm:t>
        <a:bodyPr/>
        <a:lstStyle/>
        <a:p>
          <a:endParaRPr lang="en-US"/>
        </a:p>
      </dgm:t>
    </dgm:pt>
    <dgm:pt modelId="{BA2608E2-A93F-4B6E-A52E-D098D04DBA8B}" cxnId="{A44BC5F6-30BE-412F-A5F7-E91F165C365E}" type="sibTrans">
      <dgm:prSet/>
      <dgm:spPr/>
      <dgm:t>
        <a:bodyPr/>
        <a:lstStyle/>
        <a:p>
          <a:endParaRPr lang="en-US"/>
        </a:p>
      </dgm:t>
    </dgm:pt>
    <dgm:pt modelId="{AF0EBB0D-20A1-478E-9826-DE5B90C51B36}">
      <dgm:prSet phldrT="[Text]"/>
      <dgm:spPr>
        <a:xfrm>
          <a:off x="4837240" y="2297024"/>
          <a:ext cx="795309" cy="321636"/>
        </a:xfrm>
      </dgm:spPr>
      <dgm:t>
        <a:bodyPr/>
        <a:lstStyle/>
        <a:p>
          <a:r>
            <a:rPr lang="en-US" dirty="0"/>
            <a:t>Appointee (ex- official)</a:t>
          </a:r>
        </a:p>
      </dgm:t>
    </dgm:pt>
    <dgm:pt modelId="{BC56E8D6-AE80-40DC-82D4-EC5E2C59ABA5}" cxnId="{C494EFCE-7F63-4FB1-9E41-ED4E01588F3F}" type="parTrans">
      <dgm:prSet/>
      <dgm:spPr>
        <a:xfrm>
          <a:off x="2788926" y="1736175"/>
          <a:ext cx="2445969" cy="560849"/>
        </a:xfrm>
      </dgm:spPr>
      <dgm:t>
        <a:bodyPr/>
        <a:lstStyle/>
        <a:p>
          <a:endParaRPr lang="en-US"/>
        </a:p>
      </dgm:t>
    </dgm:pt>
    <dgm:pt modelId="{83005BB4-8D78-439B-9813-8B2A5C4D2E5B}" cxnId="{C494EFCE-7F63-4FB1-9E41-ED4E01588F3F}" type="sibTrans">
      <dgm:prSet/>
      <dgm:spPr/>
      <dgm:t>
        <a:bodyPr/>
        <a:lstStyle/>
        <a:p>
          <a:endParaRPr lang="en-US"/>
        </a:p>
      </dgm:t>
    </dgm:pt>
    <dgm:pt modelId="{CD5B37BC-1F6C-433A-9076-66EDDBDAE35F}">
      <dgm:prSet/>
      <dgm:spPr>
        <a:xfrm>
          <a:off x="3627" y="2307603"/>
          <a:ext cx="643272" cy="321636"/>
        </a:xfrm>
      </dgm:spPr>
      <dgm:t>
        <a:bodyPr/>
        <a:lstStyle/>
        <a:p>
          <a:r>
            <a:rPr lang="en-US" dirty="0"/>
            <a:t>Appointee</a:t>
          </a:r>
        </a:p>
        <a:p>
          <a:r>
            <a:rPr lang="en-US" dirty="0"/>
            <a:t>External- lawyer</a:t>
          </a:r>
        </a:p>
      </dgm:t>
    </dgm:pt>
    <dgm:pt modelId="{863195EE-3C10-435A-BFBA-6228B2C98D0C}" cxnId="{31D39618-B8B4-4ED5-8E37-09B01090BEFB}" type="parTrans">
      <dgm:prSet/>
      <dgm:spPr>
        <a:xfrm>
          <a:off x="325263" y="1736175"/>
          <a:ext cx="2463662" cy="571428"/>
        </a:xfrm>
      </dgm:spPr>
      <dgm:t>
        <a:bodyPr/>
        <a:lstStyle/>
        <a:p>
          <a:endParaRPr lang="en-US"/>
        </a:p>
      </dgm:t>
    </dgm:pt>
    <dgm:pt modelId="{A6E3B194-E9C8-4FD4-B9E4-D4EEB37C74AE}" cxnId="{31D39618-B8B4-4ED5-8E37-09B01090BEFB}" type="sibTrans">
      <dgm:prSet/>
      <dgm:spPr/>
      <dgm:t>
        <a:bodyPr/>
        <a:lstStyle/>
        <a:p>
          <a:endParaRPr lang="en-US"/>
        </a:p>
      </dgm:t>
    </dgm:pt>
    <dgm:pt modelId="{78363744-3D98-4238-AC67-B7B5BECD4793}">
      <dgm:prSet/>
      <dgm:spPr>
        <a:xfrm>
          <a:off x="781986" y="2307603"/>
          <a:ext cx="643272" cy="321636"/>
        </a:xfrm>
      </dgm:spPr>
      <dgm:t>
        <a:bodyPr/>
        <a:lstStyle/>
        <a:p>
          <a:r>
            <a:rPr lang="en-US" dirty="0"/>
            <a:t>Secretary</a:t>
          </a:r>
        </a:p>
        <a:p>
          <a:r>
            <a:rPr lang="en-US" dirty="0"/>
            <a:t>(CEO)</a:t>
          </a:r>
        </a:p>
      </dgm:t>
    </dgm:pt>
    <dgm:pt modelId="{02DF4755-11E2-44A3-8E45-26D8015466CB}" cxnId="{BCC492D4-4CFB-4DC7-958C-0E22C1E53969}" type="parTrans">
      <dgm:prSet/>
      <dgm:spPr>
        <a:xfrm>
          <a:off x="1103623" y="1736175"/>
          <a:ext cx="1685303" cy="571428"/>
        </a:xfrm>
      </dgm:spPr>
      <dgm:t>
        <a:bodyPr/>
        <a:lstStyle/>
        <a:p>
          <a:endParaRPr lang="en-US"/>
        </a:p>
      </dgm:t>
    </dgm:pt>
    <dgm:pt modelId="{77D01126-5EBF-4D4F-AF88-7B8A24B08A51}" cxnId="{BCC492D4-4CFB-4DC7-958C-0E22C1E53969}" type="sibTrans">
      <dgm:prSet/>
      <dgm:spPr/>
      <dgm:t>
        <a:bodyPr/>
        <a:lstStyle/>
        <a:p>
          <a:endParaRPr lang="en-US"/>
        </a:p>
      </dgm:t>
    </dgm:pt>
    <dgm:pt modelId="{B31CCBB8-3253-47FE-BDB8-B39A34A34E17}">
      <dgm:prSet/>
      <dgm:spPr>
        <a:xfrm>
          <a:off x="1560346" y="2307603"/>
          <a:ext cx="643272" cy="321636"/>
        </a:xfrm>
      </dgm:spPr>
      <dgm:t>
        <a:bodyPr/>
        <a:lstStyle/>
        <a:p>
          <a:r>
            <a:rPr lang="en-US"/>
            <a:t>Vice Chairman</a:t>
          </a:r>
        </a:p>
      </dgm:t>
    </dgm:pt>
    <dgm:pt modelId="{F77CB371-7757-49F9-BB5A-47C838905AAB}" cxnId="{309080C8-0850-409B-99C1-4EDA31D9B0C2}" type="parTrans">
      <dgm:prSet/>
      <dgm:spPr>
        <a:xfrm>
          <a:off x="1881982" y="1736175"/>
          <a:ext cx="906943" cy="571428"/>
        </a:xfrm>
      </dgm:spPr>
      <dgm:t>
        <a:bodyPr/>
        <a:lstStyle/>
        <a:p>
          <a:endParaRPr lang="en-US"/>
        </a:p>
      </dgm:t>
    </dgm:pt>
    <dgm:pt modelId="{0224B695-F717-49C2-B1DA-B281FA812360}" cxnId="{309080C8-0850-409B-99C1-4EDA31D9B0C2}" type="sibTrans">
      <dgm:prSet/>
      <dgm:spPr/>
      <dgm:t>
        <a:bodyPr/>
        <a:lstStyle/>
        <a:p>
          <a:endParaRPr lang="en-US"/>
        </a:p>
      </dgm:t>
    </dgm:pt>
    <dgm:pt modelId="{C0DE9E4C-CB6B-473A-923F-49BE46831A49}">
      <dgm:prSet/>
      <dgm:spPr>
        <a:xfrm>
          <a:off x="2338706" y="2307603"/>
          <a:ext cx="643272" cy="321636"/>
        </a:xfrm>
      </dgm:spPr>
      <dgm:t>
        <a:bodyPr/>
        <a:lstStyle/>
        <a:p>
          <a:r>
            <a:rPr lang="en-US"/>
            <a:t>Treasurer</a:t>
          </a:r>
        </a:p>
      </dgm:t>
    </dgm:pt>
    <dgm:pt modelId="{66ACCB80-DACF-496E-A98D-8FF2AB734E49}" cxnId="{22E17332-512C-4BC8-A5B6-48EB6D1BED29}" type="parTrans">
      <dgm:prSet/>
      <dgm:spPr>
        <a:xfrm>
          <a:off x="2660342" y="1736175"/>
          <a:ext cx="128583" cy="571428"/>
        </a:xfrm>
      </dgm:spPr>
      <dgm:t>
        <a:bodyPr/>
        <a:lstStyle/>
        <a:p>
          <a:endParaRPr lang="en-US"/>
        </a:p>
      </dgm:t>
    </dgm:pt>
    <dgm:pt modelId="{0AAAD4C7-81D0-48DE-85F9-92E769F1315C}" cxnId="{22E17332-512C-4BC8-A5B6-48EB6D1BED29}" type="sibTrans">
      <dgm:prSet/>
      <dgm:spPr/>
      <dgm:t>
        <a:bodyPr/>
        <a:lstStyle/>
        <a:p>
          <a:endParaRPr lang="en-US"/>
        </a:p>
      </dgm:t>
    </dgm:pt>
    <dgm:pt modelId="{D137BC58-5C99-4FB2-B6BC-5FA55106A682}">
      <dgm:prSet/>
      <dgm:spPr>
        <a:xfrm>
          <a:off x="3117065" y="2307603"/>
          <a:ext cx="806580" cy="321636"/>
        </a:xfrm>
      </dgm:spPr>
      <dgm:t>
        <a:bodyPr/>
        <a:lstStyle/>
        <a:p>
          <a:r>
            <a:rPr lang="en-US" dirty="0"/>
            <a:t>Appointee </a:t>
          </a:r>
        </a:p>
        <a:p>
          <a:r>
            <a:rPr lang="en-US" dirty="0"/>
            <a:t>(ex-official)</a:t>
          </a:r>
        </a:p>
      </dgm:t>
    </dgm:pt>
    <dgm:pt modelId="{84D28ACC-DA39-4850-ABF5-A88764B5792F}" cxnId="{9A0C5461-3D5F-4BF2-889F-38BA464C3C44}" type="parTrans">
      <dgm:prSet/>
      <dgm:spPr>
        <a:xfrm>
          <a:off x="2788926" y="1736175"/>
          <a:ext cx="731429" cy="571428"/>
        </a:xfrm>
      </dgm:spPr>
      <dgm:t>
        <a:bodyPr/>
        <a:lstStyle/>
        <a:p>
          <a:endParaRPr lang="en-US"/>
        </a:p>
      </dgm:t>
    </dgm:pt>
    <dgm:pt modelId="{851C556D-CCAC-4804-ACFA-BFEAB0F0427F}" cxnId="{9A0C5461-3D5F-4BF2-889F-38BA464C3C44}" type="sibTrans">
      <dgm:prSet/>
      <dgm:spPr/>
      <dgm:t>
        <a:bodyPr/>
        <a:lstStyle/>
        <a:p>
          <a:endParaRPr lang="en-US"/>
        </a:p>
      </dgm:t>
    </dgm:pt>
    <dgm:pt modelId="{C7EE404E-EE14-4649-A41D-6EC33C66EC32}" type="pres">
      <dgm:prSet presAssocID="{CC745E9D-69D1-4FC7-A087-7BF917C0919F}" presName="hierChild1" presStyleCnt="0">
        <dgm:presLayoutVars>
          <dgm:chPref val="1"/>
          <dgm:dir/>
          <dgm:animOne val="branch"/>
          <dgm:animLvl val="lvl"/>
          <dgm:resizeHandles/>
        </dgm:presLayoutVars>
      </dgm:prSet>
      <dgm:spPr/>
    </dgm:pt>
    <dgm:pt modelId="{9498E2A2-208F-47C4-A42C-E6F2469E18A0}" type="pres">
      <dgm:prSet presAssocID="{413B8EC1-AE0D-4214-90D1-AB263EB53B1A}" presName="hierRoot1" presStyleCnt="0"/>
      <dgm:spPr/>
    </dgm:pt>
    <dgm:pt modelId="{C399D122-F8F8-4609-B3DE-A3891133CC27}" type="pres">
      <dgm:prSet presAssocID="{413B8EC1-AE0D-4214-90D1-AB263EB53B1A}" presName="composite" presStyleCnt="0"/>
      <dgm:spPr/>
    </dgm:pt>
    <dgm:pt modelId="{81E5279E-323A-4055-AEF4-D755430A6617}" type="pres">
      <dgm:prSet presAssocID="{413B8EC1-AE0D-4214-90D1-AB263EB53B1A}" presName="background" presStyleLbl="node0" presStyleIdx="0" presStyleCnt="1"/>
      <dgm:spPr/>
    </dgm:pt>
    <dgm:pt modelId="{AAE87606-6CC1-4CF6-BC6C-8F2521DC3FA8}" type="pres">
      <dgm:prSet presAssocID="{413B8EC1-AE0D-4214-90D1-AB263EB53B1A}" presName="text" presStyleLbl="fgAcc0" presStyleIdx="0" presStyleCnt="1">
        <dgm:presLayoutVars>
          <dgm:chPref val="3"/>
        </dgm:presLayoutVars>
      </dgm:prSet>
      <dgm:spPr/>
    </dgm:pt>
    <dgm:pt modelId="{0B11380F-277E-40E3-8697-20842E8B9EF6}" type="pres">
      <dgm:prSet presAssocID="{413B8EC1-AE0D-4214-90D1-AB263EB53B1A}" presName="hierChild2" presStyleCnt="0"/>
      <dgm:spPr/>
    </dgm:pt>
    <dgm:pt modelId="{6445AC00-2F32-4259-BE09-9BB66B51BB6F}" type="pres">
      <dgm:prSet presAssocID="{863195EE-3C10-435A-BFBA-6228B2C98D0C}" presName="Name10" presStyleLbl="parChTrans1D2" presStyleIdx="0" presStyleCnt="6"/>
      <dgm:spPr/>
    </dgm:pt>
    <dgm:pt modelId="{B6628775-77D3-4026-9D02-B3E1A857B3C2}" type="pres">
      <dgm:prSet presAssocID="{CD5B37BC-1F6C-433A-9076-66EDDBDAE35F}" presName="hierRoot2" presStyleCnt="0"/>
      <dgm:spPr/>
    </dgm:pt>
    <dgm:pt modelId="{F93C5D93-4F52-418E-A008-9EEA42022A61}" type="pres">
      <dgm:prSet presAssocID="{CD5B37BC-1F6C-433A-9076-66EDDBDAE35F}" presName="composite2" presStyleCnt="0"/>
      <dgm:spPr/>
    </dgm:pt>
    <dgm:pt modelId="{ABFBD3C3-FDCD-4039-A5AC-D6AAE8C1A785}" type="pres">
      <dgm:prSet presAssocID="{CD5B37BC-1F6C-433A-9076-66EDDBDAE35F}" presName="background2" presStyleLbl="node2" presStyleIdx="0" presStyleCnt="6"/>
      <dgm:spPr/>
    </dgm:pt>
    <dgm:pt modelId="{D1765F1D-84A2-4DF8-8E97-F0D0F09AC8D1}" type="pres">
      <dgm:prSet presAssocID="{CD5B37BC-1F6C-433A-9076-66EDDBDAE35F}" presName="text2" presStyleLbl="fgAcc2" presStyleIdx="0" presStyleCnt="6">
        <dgm:presLayoutVars>
          <dgm:chPref val="3"/>
        </dgm:presLayoutVars>
      </dgm:prSet>
      <dgm:spPr/>
    </dgm:pt>
    <dgm:pt modelId="{819CAF42-FFFB-4DB3-81DE-545BF089DC17}" type="pres">
      <dgm:prSet presAssocID="{CD5B37BC-1F6C-433A-9076-66EDDBDAE35F}" presName="hierChild3" presStyleCnt="0"/>
      <dgm:spPr/>
    </dgm:pt>
    <dgm:pt modelId="{9BD024C4-B95E-43D4-AA56-E13338AD11C8}" type="pres">
      <dgm:prSet presAssocID="{02DF4755-11E2-44A3-8E45-26D8015466CB}" presName="Name10" presStyleLbl="parChTrans1D2" presStyleIdx="1" presStyleCnt="6"/>
      <dgm:spPr/>
    </dgm:pt>
    <dgm:pt modelId="{2B82233A-A79A-4AD4-8150-42264CC24999}" type="pres">
      <dgm:prSet presAssocID="{78363744-3D98-4238-AC67-B7B5BECD4793}" presName="hierRoot2" presStyleCnt="0"/>
      <dgm:spPr/>
    </dgm:pt>
    <dgm:pt modelId="{64CC4BF2-C3EC-422B-B800-E0B44F344E41}" type="pres">
      <dgm:prSet presAssocID="{78363744-3D98-4238-AC67-B7B5BECD4793}" presName="composite2" presStyleCnt="0"/>
      <dgm:spPr/>
    </dgm:pt>
    <dgm:pt modelId="{EAF5258A-98D8-455B-8DAA-04122200E950}" type="pres">
      <dgm:prSet presAssocID="{78363744-3D98-4238-AC67-B7B5BECD4793}" presName="background2" presStyleLbl="node2" presStyleIdx="1" presStyleCnt="6"/>
      <dgm:spPr/>
    </dgm:pt>
    <dgm:pt modelId="{44AE2797-4DE0-4D96-A84F-DA212F36001E}" type="pres">
      <dgm:prSet presAssocID="{78363744-3D98-4238-AC67-B7B5BECD4793}" presName="text2" presStyleLbl="fgAcc2" presStyleIdx="1" presStyleCnt="6">
        <dgm:presLayoutVars>
          <dgm:chPref val="3"/>
        </dgm:presLayoutVars>
      </dgm:prSet>
      <dgm:spPr/>
    </dgm:pt>
    <dgm:pt modelId="{047B9BA0-E388-4B8A-9F15-619DDB4065F8}" type="pres">
      <dgm:prSet presAssocID="{78363744-3D98-4238-AC67-B7B5BECD4793}" presName="hierChild3" presStyleCnt="0"/>
      <dgm:spPr/>
    </dgm:pt>
    <dgm:pt modelId="{A4047FA7-FCDB-45F3-AD9D-467E6A51B230}" type="pres">
      <dgm:prSet presAssocID="{F77CB371-7757-49F9-BB5A-47C838905AAB}" presName="Name10" presStyleLbl="parChTrans1D2" presStyleIdx="2" presStyleCnt="6"/>
      <dgm:spPr/>
    </dgm:pt>
    <dgm:pt modelId="{E43EDE8E-1CEC-410B-988E-A5C6CDF4069E}" type="pres">
      <dgm:prSet presAssocID="{B31CCBB8-3253-47FE-BDB8-B39A34A34E17}" presName="hierRoot2" presStyleCnt="0"/>
      <dgm:spPr/>
    </dgm:pt>
    <dgm:pt modelId="{83B8EBA1-96D7-4B8C-A8FB-43B43E838C22}" type="pres">
      <dgm:prSet presAssocID="{B31CCBB8-3253-47FE-BDB8-B39A34A34E17}" presName="composite2" presStyleCnt="0"/>
      <dgm:spPr/>
    </dgm:pt>
    <dgm:pt modelId="{A1890103-3FD3-464E-B49B-F84E32A171C7}" type="pres">
      <dgm:prSet presAssocID="{B31CCBB8-3253-47FE-BDB8-B39A34A34E17}" presName="background2" presStyleLbl="node2" presStyleIdx="2" presStyleCnt="6"/>
      <dgm:spPr/>
    </dgm:pt>
    <dgm:pt modelId="{7FA922EA-C457-4A41-A347-767EBE6C6B40}" type="pres">
      <dgm:prSet presAssocID="{B31CCBB8-3253-47FE-BDB8-B39A34A34E17}" presName="text2" presStyleLbl="fgAcc2" presStyleIdx="2" presStyleCnt="6">
        <dgm:presLayoutVars>
          <dgm:chPref val="3"/>
        </dgm:presLayoutVars>
      </dgm:prSet>
      <dgm:spPr/>
    </dgm:pt>
    <dgm:pt modelId="{025083AF-79D2-40B1-9D9C-789F398C60A7}" type="pres">
      <dgm:prSet presAssocID="{B31CCBB8-3253-47FE-BDB8-B39A34A34E17}" presName="hierChild3" presStyleCnt="0"/>
      <dgm:spPr/>
    </dgm:pt>
    <dgm:pt modelId="{504B654B-C4E3-4846-B508-F7C862B25F62}" type="pres">
      <dgm:prSet presAssocID="{66ACCB80-DACF-496E-A98D-8FF2AB734E49}" presName="Name10" presStyleLbl="parChTrans1D2" presStyleIdx="3" presStyleCnt="6"/>
      <dgm:spPr/>
    </dgm:pt>
    <dgm:pt modelId="{F6633D58-072A-43DD-A7C8-505F04D0BEE9}" type="pres">
      <dgm:prSet presAssocID="{C0DE9E4C-CB6B-473A-923F-49BE46831A49}" presName="hierRoot2" presStyleCnt="0"/>
      <dgm:spPr/>
    </dgm:pt>
    <dgm:pt modelId="{22CED121-66A3-42C9-88F4-FD4FD99A92CC}" type="pres">
      <dgm:prSet presAssocID="{C0DE9E4C-CB6B-473A-923F-49BE46831A49}" presName="composite2" presStyleCnt="0"/>
      <dgm:spPr/>
    </dgm:pt>
    <dgm:pt modelId="{AC8FAE2B-8792-4BC5-828D-C6C21FC59513}" type="pres">
      <dgm:prSet presAssocID="{C0DE9E4C-CB6B-473A-923F-49BE46831A49}" presName="background2" presStyleLbl="node2" presStyleIdx="3" presStyleCnt="6"/>
      <dgm:spPr/>
    </dgm:pt>
    <dgm:pt modelId="{63142401-FE24-4DA8-8DD6-EB9D7108D78D}" type="pres">
      <dgm:prSet presAssocID="{C0DE9E4C-CB6B-473A-923F-49BE46831A49}" presName="text2" presStyleLbl="fgAcc2" presStyleIdx="3" presStyleCnt="6">
        <dgm:presLayoutVars>
          <dgm:chPref val="3"/>
        </dgm:presLayoutVars>
      </dgm:prSet>
      <dgm:spPr/>
    </dgm:pt>
    <dgm:pt modelId="{4C44F5E1-6BF1-45A2-9D1F-334DDEA2F71B}" type="pres">
      <dgm:prSet presAssocID="{C0DE9E4C-CB6B-473A-923F-49BE46831A49}" presName="hierChild3" presStyleCnt="0"/>
      <dgm:spPr/>
    </dgm:pt>
    <dgm:pt modelId="{5E9D077B-9669-4B6D-8CC1-619E0A083D88}" type="pres">
      <dgm:prSet presAssocID="{84D28ACC-DA39-4850-ABF5-A88764B5792F}" presName="Name10" presStyleLbl="parChTrans1D2" presStyleIdx="4" presStyleCnt="6"/>
      <dgm:spPr/>
    </dgm:pt>
    <dgm:pt modelId="{47531227-6C8E-474E-B8FF-653F49422497}" type="pres">
      <dgm:prSet presAssocID="{D137BC58-5C99-4FB2-B6BC-5FA55106A682}" presName="hierRoot2" presStyleCnt="0"/>
      <dgm:spPr/>
    </dgm:pt>
    <dgm:pt modelId="{C8FA6020-497B-4838-992B-26B7DBAF99A5}" type="pres">
      <dgm:prSet presAssocID="{D137BC58-5C99-4FB2-B6BC-5FA55106A682}" presName="composite2" presStyleCnt="0"/>
      <dgm:spPr/>
    </dgm:pt>
    <dgm:pt modelId="{482EAF08-04B0-485F-B69D-553BB77F988C}" type="pres">
      <dgm:prSet presAssocID="{D137BC58-5C99-4FB2-B6BC-5FA55106A682}" presName="background2" presStyleLbl="node2" presStyleIdx="4" presStyleCnt="6"/>
      <dgm:spPr/>
    </dgm:pt>
    <dgm:pt modelId="{6796FA3C-840B-4979-8A59-0425EB98BF86}" type="pres">
      <dgm:prSet presAssocID="{D137BC58-5C99-4FB2-B6BC-5FA55106A682}" presName="text2" presStyleLbl="fgAcc2" presStyleIdx="4" presStyleCnt="6">
        <dgm:presLayoutVars>
          <dgm:chPref val="3"/>
        </dgm:presLayoutVars>
      </dgm:prSet>
      <dgm:spPr/>
    </dgm:pt>
    <dgm:pt modelId="{82F95B09-24EB-4016-87E0-34FF2BB02357}" type="pres">
      <dgm:prSet presAssocID="{D137BC58-5C99-4FB2-B6BC-5FA55106A682}" presName="hierChild3" presStyleCnt="0"/>
      <dgm:spPr/>
    </dgm:pt>
    <dgm:pt modelId="{66358F3B-AB64-4562-A608-B1362ABFC0EE}" type="pres">
      <dgm:prSet presAssocID="{BC56E8D6-AE80-40DC-82D4-EC5E2C59ABA5}" presName="Name10" presStyleLbl="parChTrans1D2" presStyleIdx="5" presStyleCnt="6"/>
      <dgm:spPr/>
    </dgm:pt>
    <dgm:pt modelId="{9C635A5F-E63B-445F-8ABC-773118595DAB}" type="pres">
      <dgm:prSet presAssocID="{AF0EBB0D-20A1-478E-9826-DE5B90C51B36}" presName="hierRoot2" presStyleCnt="0"/>
      <dgm:spPr/>
    </dgm:pt>
    <dgm:pt modelId="{0B82B5FB-5D27-4FD2-9FCA-8F395E6789EE}" type="pres">
      <dgm:prSet presAssocID="{AF0EBB0D-20A1-478E-9826-DE5B90C51B36}" presName="composite2" presStyleCnt="0"/>
      <dgm:spPr/>
    </dgm:pt>
    <dgm:pt modelId="{3860DC64-0E0F-4F7C-98D7-E50C543EDDC9}" type="pres">
      <dgm:prSet presAssocID="{AF0EBB0D-20A1-478E-9826-DE5B90C51B36}" presName="background2" presStyleLbl="node2" presStyleIdx="5" presStyleCnt="6"/>
      <dgm:spPr/>
    </dgm:pt>
    <dgm:pt modelId="{0F7A1662-F5F8-4821-B3E7-66990ACBD3FB}" type="pres">
      <dgm:prSet presAssocID="{AF0EBB0D-20A1-478E-9826-DE5B90C51B36}" presName="text2" presStyleLbl="fgAcc2" presStyleIdx="5" presStyleCnt="6">
        <dgm:presLayoutVars>
          <dgm:chPref val="3"/>
        </dgm:presLayoutVars>
      </dgm:prSet>
      <dgm:spPr/>
    </dgm:pt>
    <dgm:pt modelId="{FF5A9D53-C26D-434E-AF3C-5A85AD951658}" type="pres">
      <dgm:prSet presAssocID="{AF0EBB0D-20A1-478E-9826-DE5B90C51B36}" presName="hierChild3" presStyleCnt="0"/>
      <dgm:spPr/>
    </dgm:pt>
  </dgm:ptLst>
  <dgm:cxnLst>
    <dgm:cxn modelId="{31D39618-B8B4-4ED5-8E37-09B01090BEFB}" srcId="{413B8EC1-AE0D-4214-90D1-AB263EB53B1A}" destId="{CD5B37BC-1F6C-433A-9076-66EDDBDAE35F}" srcOrd="0" destOrd="0" parTransId="{863195EE-3C10-435A-BFBA-6228B2C98D0C}" sibTransId="{A6E3B194-E9C8-4FD4-B9E4-D4EEB37C74AE}"/>
    <dgm:cxn modelId="{22E17332-512C-4BC8-A5B6-48EB6D1BED29}" srcId="{413B8EC1-AE0D-4214-90D1-AB263EB53B1A}" destId="{C0DE9E4C-CB6B-473A-923F-49BE46831A49}" srcOrd="3" destOrd="0" parTransId="{66ACCB80-DACF-496E-A98D-8FF2AB734E49}" sibTransId="{0AAAD4C7-81D0-48DE-85F9-92E769F1315C}"/>
    <dgm:cxn modelId="{9A0C5461-3D5F-4BF2-889F-38BA464C3C44}" srcId="{413B8EC1-AE0D-4214-90D1-AB263EB53B1A}" destId="{D137BC58-5C99-4FB2-B6BC-5FA55106A682}" srcOrd="4" destOrd="0" parTransId="{84D28ACC-DA39-4850-ABF5-A88764B5792F}" sibTransId="{851C556D-CCAC-4804-ACFA-BFEAB0F0427F}"/>
    <dgm:cxn modelId="{451BF845-38E4-4374-984B-4C10670BD191}" type="presOf" srcId="{66ACCB80-DACF-496E-A98D-8FF2AB734E49}" destId="{504B654B-C4E3-4846-B508-F7C862B25F62}" srcOrd="0" destOrd="0" presId="urn:microsoft.com/office/officeart/2005/8/layout/hierarchy1"/>
    <dgm:cxn modelId="{7C4B4059-9F9A-4138-BA66-7DBCE5DD5AED}" type="presOf" srcId="{CC745E9D-69D1-4FC7-A087-7BF917C0919F}" destId="{C7EE404E-EE14-4649-A41D-6EC33C66EC32}" srcOrd="0" destOrd="0" presId="urn:microsoft.com/office/officeart/2005/8/layout/hierarchy1"/>
    <dgm:cxn modelId="{2974727B-C68B-42A5-BA50-26031CCF27B1}" type="presOf" srcId="{C0DE9E4C-CB6B-473A-923F-49BE46831A49}" destId="{63142401-FE24-4DA8-8DD6-EB9D7108D78D}" srcOrd="0" destOrd="0" presId="urn:microsoft.com/office/officeart/2005/8/layout/hierarchy1"/>
    <dgm:cxn modelId="{FA584287-9FF2-4C28-BB4C-A54A12B5F727}" type="presOf" srcId="{AF0EBB0D-20A1-478E-9826-DE5B90C51B36}" destId="{0F7A1662-F5F8-4821-B3E7-66990ACBD3FB}" srcOrd="0" destOrd="0" presId="urn:microsoft.com/office/officeart/2005/8/layout/hierarchy1"/>
    <dgm:cxn modelId="{BAEA519E-5C2B-4A52-B98B-E97BAC4C1BFD}" type="presOf" srcId="{413B8EC1-AE0D-4214-90D1-AB263EB53B1A}" destId="{AAE87606-6CC1-4CF6-BC6C-8F2521DC3FA8}" srcOrd="0" destOrd="0" presId="urn:microsoft.com/office/officeart/2005/8/layout/hierarchy1"/>
    <dgm:cxn modelId="{B3FE17A9-2725-4A63-A6EE-C1F9742A0595}" type="presOf" srcId="{02DF4755-11E2-44A3-8E45-26D8015466CB}" destId="{9BD024C4-B95E-43D4-AA56-E13338AD11C8}" srcOrd="0" destOrd="0" presId="urn:microsoft.com/office/officeart/2005/8/layout/hierarchy1"/>
    <dgm:cxn modelId="{A8BE17AA-F9EB-485E-8E54-4748D214F5BA}" type="presOf" srcId="{84D28ACC-DA39-4850-ABF5-A88764B5792F}" destId="{5E9D077B-9669-4B6D-8CC1-619E0A083D88}" srcOrd="0" destOrd="0" presId="urn:microsoft.com/office/officeart/2005/8/layout/hierarchy1"/>
    <dgm:cxn modelId="{E7A0FCAD-0196-4E56-A72F-475000CA9B9A}" type="presOf" srcId="{B31CCBB8-3253-47FE-BDB8-B39A34A34E17}" destId="{7FA922EA-C457-4A41-A347-767EBE6C6B40}" srcOrd="0" destOrd="0" presId="urn:microsoft.com/office/officeart/2005/8/layout/hierarchy1"/>
    <dgm:cxn modelId="{F5FF6DB2-6F12-4C35-8D53-847E5ED05F47}" type="presOf" srcId="{F77CB371-7757-49F9-BB5A-47C838905AAB}" destId="{A4047FA7-FCDB-45F3-AD9D-467E6A51B230}" srcOrd="0" destOrd="0" presId="urn:microsoft.com/office/officeart/2005/8/layout/hierarchy1"/>
    <dgm:cxn modelId="{50F500B8-EEA6-4862-842F-BCCACE755782}" type="presOf" srcId="{BC56E8D6-AE80-40DC-82D4-EC5E2C59ABA5}" destId="{66358F3B-AB64-4562-A608-B1362ABFC0EE}" srcOrd="0" destOrd="0" presId="urn:microsoft.com/office/officeart/2005/8/layout/hierarchy1"/>
    <dgm:cxn modelId="{309080C8-0850-409B-99C1-4EDA31D9B0C2}" srcId="{413B8EC1-AE0D-4214-90D1-AB263EB53B1A}" destId="{B31CCBB8-3253-47FE-BDB8-B39A34A34E17}" srcOrd="2" destOrd="0" parTransId="{F77CB371-7757-49F9-BB5A-47C838905AAB}" sibTransId="{0224B695-F717-49C2-B1DA-B281FA812360}"/>
    <dgm:cxn modelId="{C494EFCE-7F63-4FB1-9E41-ED4E01588F3F}" srcId="{413B8EC1-AE0D-4214-90D1-AB263EB53B1A}" destId="{AF0EBB0D-20A1-478E-9826-DE5B90C51B36}" srcOrd="5" destOrd="0" parTransId="{BC56E8D6-AE80-40DC-82D4-EC5E2C59ABA5}" sibTransId="{83005BB4-8D78-439B-9813-8B2A5C4D2E5B}"/>
    <dgm:cxn modelId="{BCC492D4-4CFB-4DC7-958C-0E22C1E53969}" srcId="{413B8EC1-AE0D-4214-90D1-AB263EB53B1A}" destId="{78363744-3D98-4238-AC67-B7B5BECD4793}" srcOrd="1" destOrd="0" parTransId="{02DF4755-11E2-44A3-8E45-26D8015466CB}" sibTransId="{77D01126-5EBF-4D4F-AF88-7B8A24B08A51}"/>
    <dgm:cxn modelId="{17EA6AE1-E3B3-4F8C-97AC-6852ABCC1185}" type="presOf" srcId="{78363744-3D98-4238-AC67-B7B5BECD4793}" destId="{44AE2797-4DE0-4D96-A84F-DA212F36001E}" srcOrd="0" destOrd="0" presId="urn:microsoft.com/office/officeart/2005/8/layout/hierarchy1"/>
    <dgm:cxn modelId="{1A923CED-3F51-4C00-9258-F23F4E4A6038}" type="presOf" srcId="{CD5B37BC-1F6C-433A-9076-66EDDBDAE35F}" destId="{D1765F1D-84A2-4DF8-8E97-F0D0F09AC8D1}" srcOrd="0" destOrd="0" presId="urn:microsoft.com/office/officeart/2005/8/layout/hierarchy1"/>
    <dgm:cxn modelId="{266421EF-80CF-4EEA-B0AA-2BBF485E4509}" type="presOf" srcId="{863195EE-3C10-435A-BFBA-6228B2C98D0C}" destId="{6445AC00-2F32-4259-BE09-9BB66B51BB6F}" srcOrd="0" destOrd="0" presId="urn:microsoft.com/office/officeart/2005/8/layout/hierarchy1"/>
    <dgm:cxn modelId="{A44BC5F6-30BE-412F-A5F7-E91F165C365E}" srcId="{CC745E9D-69D1-4FC7-A087-7BF917C0919F}" destId="{413B8EC1-AE0D-4214-90D1-AB263EB53B1A}" srcOrd="0" destOrd="0" parTransId="{C55DDBE1-A498-43C8-BD36-6191E4F2B672}" sibTransId="{BA2608E2-A93F-4B6E-A52E-D098D04DBA8B}"/>
    <dgm:cxn modelId="{476F1FF8-F7B9-48D7-9781-0AF23EABF0F9}" type="presOf" srcId="{D137BC58-5C99-4FB2-B6BC-5FA55106A682}" destId="{6796FA3C-840B-4979-8A59-0425EB98BF86}" srcOrd="0" destOrd="0" presId="urn:microsoft.com/office/officeart/2005/8/layout/hierarchy1"/>
    <dgm:cxn modelId="{9B98A4A7-B825-4C0B-8644-A6AD095F6065}" type="presParOf" srcId="{C7EE404E-EE14-4649-A41D-6EC33C66EC32}" destId="{9498E2A2-208F-47C4-A42C-E6F2469E18A0}" srcOrd="0" destOrd="0" presId="urn:microsoft.com/office/officeart/2005/8/layout/hierarchy1"/>
    <dgm:cxn modelId="{142AC113-63D1-407F-A52A-C0D6894C6802}" type="presParOf" srcId="{9498E2A2-208F-47C4-A42C-E6F2469E18A0}" destId="{C399D122-F8F8-4609-B3DE-A3891133CC27}" srcOrd="0" destOrd="0" presId="urn:microsoft.com/office/officeart/2005/8/layout/hierarchy1"/>
    <dgm:cxn modelId="{12540ED8-9F6A-4EF9-B24D-59C63E13C294}" type="presParOf" srcId="{C399D122-F8F8-4609-B3DE-A3891133CC27}" destId="{81E5279E-323A-4055-AEF4-D755430A6617}" srcOrd="0" destOrd="0" presId="urn:microsoft.com/office/officeart/2005/8/layout/hierarchy1"/>
    <dgm:cxn modelId="{1DCE36AF-34FD-4801-A9C0-5420B2B92FF3}" type="presParOf" srcId="{C399D122-F8F8-4609-B3DE-A3891133CC27}" destId="{AAE87606-6CC1-4CF6-BC6C-8F2521DC3FA8}" srcOrd="1" destOrd="0" presId="urn:microsoft.com/office/officeart/2005/8/layout/hierarchy1"/>
    <dgm:cxn modelId="{BCDE87A1-DAFF-4751-AF81-7B7E7698B6A6}" type="presParOf" srcId="{9498E2A2-208F-47C4-A42C-E6F2469E18A0}" destId="{0B11380F-277E-40E3-8697-20842E8B9EF6}" srcOrd="1" destOrd="0" presId="urn:microsoft.com/office/officeart/2005/8/layout/hierarchy1"/>
    <dgm:cxn modelId="{ACB43D0A-0783-4572-9D64-B42FE1A0C4CE}" type="presParOf" srcId="{0B11380F-277E-40E3-8697-20842E8B9EF6}" destId="{6445AC00-2F32-4259-BE09-9BB66B51BB6F}" srcOrd="0" destOrd="0" presId="urn:microsoft.com/office/officeart/2005/8/layout/hierarchy1"/>
    <dgm:cxn modelId="{EC737877-114A-41CD-8C29-C3FF8C246D5B}" type="presParOf" srcId="{0B11380F-277E-40E3-8697-20842E8B9EF6}" destId="{B6628775-77D3-4026-9D02-B3E1A857B3C2}" srcOrd="1" destOrd="0" presId="urn:microsoft.com/office/officeart/2005/8/layout/hierarchy1"/>
    <dgm:cxn modelId="{25280442-7A2B-4144-85CB-0028E10B42A4}" type="presParOf" srcId="{B6628775-77D3-4026-9D02-B3E1A857B3C2}" destId="{F93C5D93-4F52-418E-A008-9EEA42022A61}" srcOrd="0" destOrd="0" presId="urn:microsoft.com/office/officeart/2005/8/layout/hierarchy1"/>
    <dgm:cxn modelId="{81544A66-D943-4258-B77D-AAD67CA0F3B1}" type="presParOf" srcId="{F93C5D93-4F52-418E-A008-9EEA42022A61}" destId="{ABFBD3C3-FDCD-4039-A5AC-D6AAE8C1A785}" srcOrd="0" destOrd="0" presId="urn:microsoft.com/office/officeart/2005/8/layout/hierarchy1"/>
    <dgm:cxn modelId="{EA9B18BA-7591-4F4D-85A4-6903A8D2421C}" type="presParOf" srcId="{F93C5D93-4F52-418E-A008-9EEA42022A61}" destId="{D1765F1D-84A2-4DF8-8E97-F0D0F09AC8D1}" srcOrd="1" destOrd="0" presId="urn:microsoft.com/office/officeart/2005/8/layout/hierarchy1"/>
    <dgm:cxn modelId="{15898969-6ECF-4399-9959-839C07B1C1AD}" type="presParOf" srcId="{B6628775-77D3-4026-9D02-B3E1A857B3C2}" destId="{819CAF42-FFFB-4DB3-81DE-545BF089DC17}" srcOrd="1" destOrd="0" presId="urn:microsoft.com/office/officeart/2005/8/layout/hierarchy1"/>
    <dgm:cxn modelId="{D8EAC3C3-640D-442D-9595-5A513F9B843F}" type="presParOf" srcId="{0B11380F-277E-40E3-8697-20842E8B9EF6}" destId="{9BD024C4-B95E-43D4-AA56-E13338AD11C8}" srcOrd="2" destOrd="0" presId="urn:microsoft.com/office/officeart/2005/8/layout/hierarchy1"/>
    <dgm:cxn modelId="{FCAAED63-ACA3-4C3E-BE06-1627A80EB534}" type="presParOf" srcId="{0B11380F-277E-40E3-8697-20842E8B9EF6}" destId="{2B82233A-A79A-4AD4-8150-42264CC24999}" srcOrd="3" destOrd="0" presId="urn:microsoft.com/office/officeart/2005/8/layout/hierarchy1"/>
    <dgm:cxn modelId="{B90A4EBC-0101-48AE-A135-3C58A6C4D543}" type="presParOf" srcId="{2B82233A-A79A-4AD4-8150-42264CC24999}" destId="{64CC4BF2-C3EC-422B-B800-E0B44F344E41}" srcOrd="0" destOrd="0" presId="urn:microsoft.com/office/officeart/2005/8/layout/hierarchy1"/>
    <dgm:cxn modelId="{E777BF0C-8DCA-4C57-9128-B277CB71A6DF}" type="presParOf" srcId="{64CC4BF2-C3EC-422B-B800-E0B44F344E41}" destId="{EAF5258A-98D8-455B-8DAA-04122200E950}" srcOrd="0" destOrd="0" presId="urn:microsoft.com/office/officeart/2005/8/layout/hierarchy1"/>
    <dgm:cxn modelId="{C6FEC637-BF5A-4DD2-A8A5-31F1CAE38306}" type="presParOf" srcId="{64CC4BF2-C3EC-422B-B800-E0B44F344E41}" destId="{44AE2797-4DE0-4D96-A84F-DA212F36001E}" srcOrd="1" destOrd="0" presId="urn:microsoft.com/office/officeart/2005/8/layout/hierarchy1"/>
    <dgm:cxn modelId="{4C4615B5-64AF-4158-A460-FFDE27B24F45}" type="presParOf" srcId="{2B82233A-A79A-4AD4-8150-42264CC24999}" destId="{047B9BA0-E388-4B8A-9F15-619DDB4065F8}" srcOrd="1" destOrd="0" presId="urn:microsoft.com/office/officeart/2005/8/layout/hierarchy1"/>
    <dgm:cxn modelId="{09A45E04-6DFF-4762-B669-4FEA763F1DFA}" type="presParOf" srcId="{0B11380F-277E-40E3-8697-20842E8B9EF6}" destId="{A4047FA7-FCDB-45F3-AD9D-467E6A51B230}" srcOrd="4" destOrd="0" presId="urn:microsoft.com/office/officeart/2005/8/layout/hierarchy1"/>
    <dgm:cxn modelId="{76D8FDFD-E365-49C6-A89E-2DD19D5A9855}" type="presParOf" srcId="{0B11380F-277E-40E3-8697-20842E8B9EF6}" destId="{E43EDE8E-1CEC-410B-988E-A5C6CDF4069E}" srcOrd="5" destOrd="0" presId="urn:microsoft.com/office/officeart/2005/8/layout/hierarchy1"/>
    <dgm:cxn modelId="{550232CD-DAE3-4863-84E9-A96A2B2AC29B}" type="presParOf" srcId="{E43EDE8E-1CEC-410B-988E-A5C6CDF4069E}" destId="{83B8EBA1-96D7-4B8C-A8FB-43B43E838C22}" srcOrd="0" destOrd="0" presId="urn:microsoft.com/office/officeart/2005/8/layout/hierarchy1"/>
    <dgm:cxn modelId="{C8BC4E40-A848-4D2D-B7B1-C8A1F2627B5F}" type="presParOf" srcId="{83B8EBA1-96D7-4B8C-A8FB-43B43E838C22}" destId="{A1890103-3FD3-464E-B49B-F84E32A171C7}" srcOrd="0" destOrd="0" presId="urn:microsoft.com/office/officeart/2005/8/layout/hierarchy1"/>
    <dgm:cxn modelId="{F7AB5984-9836-4EBD-B5FB-3EEDB4E6EA2E}" type="presParOf" srcId="{83B8EBA1-96D7-4B8C-A8FB-43B43E838C22}" destId="{7FA922EA-C457-4A41-A347-767EBE6C6B40}" srcOrd="1" destOrd="0" presId="urn:microsoft.com/office/officeart/2005/8/layout/hierarchy1"/>
    <dgm:cxn modelId="{81EE27D5-4C49-40A3-9C13-0265E6725F18}" type="presParOf" srcId="{E43EDE8E-1CEC-410B-988E-A5C6CDF4069E}" destId="{025083AF-79D2-40B1-9D9C-789F398C60A7}" srcOrd="1" destOrd="0" presId="urn:microsoft.com/office/officeart/2005/8/layout/hierarchy1"/>
    <dgm:cxn modelId="{531DDCB1-8E61-486C-979C-4D5332572012}" type="presParOf" srcId="{0B11380F-277E-40E3-8697-20842E8B9EF6}" destId="{504B654B-C4E3-4846-B508-F7C862B25F62}" srcOrd="6" destOrd="0" presId="urn:microsoft.com/office/officeart/2005/8/layout/hierarchy1"/>
    <dgm:cxn modelId="{D6B2094A-2B24-4E4E-AE36-3AE344521F71}" type="presParOf" srcId="{0B11380F-277E-40E3-8697-20842E8B9EF6}" destId="{F6633D58-072A-43DD-A7C8-505F04D0BEE9}" srcOrd="7" destOrd="0" presId="urn:microsoft.com/office/officeart/2005/8/layout/hierarchy1"/>
    <dgm:cxn modelId="{1D502683-BCDD-4F2C-BF36-6AAC81F73F23}" type="presParOf" srcId="{F6633D58-072A-43DD-A7C8-505F04D0BEE9}" destId="{22CED121-66A3-42C9-88F4-FD4FD99A92CC}" srcOrd="0" destOrd="0" presId="urn:microsoft.com/office/officeart/2005/8/layout/hierarchy1"/>
    <dgm:cxn modelId="{6EA03AD0-9689-4A93-920D-BA2C340BDC30}" type="presParOf" srcId="{22CED121-66A3-42C9-88F4-FD4FD99A92CC}" destId="{AC8FAE2B-8792-4BC5-828D-C6C21FC59513}" srcOrd="0" destOrd="0" presId="urn:microsoft.com/office/officeart/2005/8/layout/hierarchy1"/>
    <dgm:cxn modelId="{48BE47C0-BBE4-418B-87C5-DC8235819F84}" type="presParOf" srcId="{22CED121-66A3-42C9-88F4-FD4FD99A92CC}" destId="{63142401-FE24-4DA8-8DD6-EB9D7108D78D}" srcOrd="1" destOrd="0" presId="urn:microsoft.com/office/officeart/2005/8/layout/hierarchy1"/>
    <dgm:cxn modelId="{EAE515F4-21AD-4001-A32F-4D87444EA2D6}" type="presParOf" srcId="{F6633D58-072A-43DD-A7C8-505F04D0BEE9}" destId="{4C44F5E1-6BF1-45A2-9D1F-334DDEA2F71B}" srcOrd="1" destOrd="0" presId="urn:microsoft.com/office/officeart/2005/8/layout/hierarchy1"/>
    <dgm:cxn modelId="{5DA69C29-172A-441A-AA55-726595327ABF}" type="presParOf" srcId="{0B11380F-277E-40E3-8697-20842E8B9EF6}" destId="{5E9D077B-9669-4B6D-8CC1-619E0A083D88}" srcOrd="8" destOrd="0" presId="urn:microsoft.com/office/officeart/2005/8/layout/hierarchy1"/>
    <dgm:cxn modelId="{FB4364D6-E94E-4CA5-BBAC-0D707E8C2950}" type="presParOf" srcId="{0B11380F-277E-40E3-8697-20842E8B9EF6}" destId="{47531227-6C8E-474E-B8FF-653F49422497}" srcOrd="9" destOrd="0" presId="urn:microsoft.com/office/officeart/2005/8/layout/hierarchy1"/>
    <dgm:cxn modelId="{68457526-C63D-47CD-AF34-8801AD613B85}" type="presParOf" srcId="{47531227-6C8E-474E-B8FF-653F49422497}" destId="{C8FA6020-497B-4838-992B-26B7DBAF99A5}" srcOrd="0" destOrd="0" presId="urn:microsoft.com/office/officeart/2005/8/layout/hierarchy1"/>
    <dgm:cxn modelId="{99C13254-0DB0-43F4-8188-EB6C3555D22A}" type="presParOf" srcId="{C8FA6020-497B-4838-992B-26B7DBAF99A5}" destId="{482EAF08-04B0-485F-B69D-553BB77F988C}" srcOrd="0" destOrd="0" presId="urn:microsoft.com/office/officeart/2005/8/layout/hierarchy1"/>
    <dgm:cxn modelId="{29076D74-CC75-40A1-917C-B53CA9536DB8}" type="presParOf" srcId="{C8FA6020-497B-4838-992B-26B7DBAF99A5}" destId="{6796FA3C-840B-4979-8A59-0425EB98BF86}" srcOrd="1" destOrd="0" presId="urn:microsoft.com/office/officeart/2005/8/layout/hierarchy1"/>
    <dgm:cxn modelId="{C0F7424C-B096-4933-AB13-44CC063D9DA4}" type="presParOf" srcId="{47531227-6C8E-474E-B8FF-653F49422497}" destId="{82F95B09-24EB-4016-87E0-34FF2BB02357}" srcOrd="1" destOrd="0" presId="urn:microsoft.com/office/officeart/2005/8/layout/hierarchy1"/>
    <dgm:cxn modelId="{EA53AB44-9381-4CCF-8F67-4264C4249DF1}" type="presParOf" srcId="{0B11380F-277E-40E3-8697-20842E8B9EF6}" destId="{66358F3B-AB64-4562-A608-B1362ABFC0EE}" srcOrd="10" destOrd="0" presId="urn:microsoft.com/office/officeart/2005/8/layout/hierarchy1"/>
    <dgm:cxn modelId="{A7A21897-B059-452B-B42F-215F6749A6D9}" type="presParOf" srcId="{0B11380F-277E-40E3-8697-20842E8B9EF6}" destId="{9C635A5F-E63B-445F-8ABC-773118595DAB}" srcOrd="11" destOrd="0" presId="urn:microsoft.com/office/officeart/2005/8/layout/hierarchy1"/>
    <dgm:cxn modelId="{03D3AD2B-0651-49CD-A1D8-E0EF41209B44}" type="presParOf" srcId="{9C635A5F-E63B-445F-8ABC-773118595DAB}" destId="{0B82B5FB-5D27-4FD2-9FCA-8F395E6789EE}" srcOrd="0" destOrd="0" presId="urn:microsoft.com/office/officeart/2005/8/layout/hierarchy1"/>
    <dgm:cxn modelId="{31C7AAC7-38A0-43D0-8833-230B27E1B8AF}" type="presParOf" srcId="{0B82B5FB-5D27-4FD2-9FCA-8F395E6789EE}" destId="{3860DC64-0E0F-4F7C-98D7-E50C543EDDC9}" srcOrd="0" destOrd="0" presId="urn:microsoft.com/office/officeart/2005/8/layout/hierarchy1"/>
    <dgm:cxn modelId="{54BD4F6D-1491-41A8-A20C-A660AEC2ADAF}" type="presParOf" srcId="{0B82B5FB-5D27-4FD2-9FCA-8F395E6789EE}" destId="{0F7A1662-F5F8-4821-B3E7-66990ACBD3FB}" srcOrd="1" destOrd="0" presId="urn:microsoft.com/office/officeart/2005/8/layout/hierarchy1"/>
    <dgm:cxn modelId="{2050839B-1895-4393-BDF4-9ECAF0FE0ECD}" type="presParOf" srcId="{9C635A5F-E63B-445F-8ABC-773118595DAB}" destId="{FF5A9D53-C26D-434E-AF3C-5A85AD951658}" srcOrd="1" destOrd="0" presId="urn:microsoft.com/office/officeart/2005/8/layout/hierarchy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8229600" cy="4525962"/>
        <a:chOff x="0" y="0"/>
        <a:chExt cx="8229600" cy="4525962"/>
      </a:xfrm>
    </dsp:grpSpPr>
    <dsp:sp modelId="{4040D59D-AD15-487A-BBD7-68A9D9C6BADA}">
      <dsp:nvSpPr>
        <dsp:cNvPr id="3" name="Oval 2"/>
        <dsp:cNvSpPr/>
      </dsp:nvSpPr>
      <dsp:spPr bwMode="white">
        <a:xfrm>
          <a:off x="3081413" y="2459188"/>
          <a:ext cx="2066774" cy="2066774"/>
        </a:xfrm>
        <a:prstGeom prst="ellipse">
          <a:avLst/>
        </a:prstGeom>
        <a:sp3d prstMaterial="dkEdge">
          <a:bevelT w="8200" h="38100"/>
        </a:sp3d>
      </dsp:spPr>
      <dsp:style>
        <a:lnRef idx="0">
          <a:schemeClr val="lt1"/>
        </a:lnRef>
        <a:fillRef idx="2">
          <a:schemeClr val="accent1"/>
        </a:fillRef>
        <a:effectRef idx="1">
          <a:scrgbClr r="0" g="0" b="0"/>
        </a:effectRef>
        <a:fontRef idx="minor">
          <a:schemeClr val="dk1"/>
        </a:fontRef>
      </dsp:style>
      <dsp:txBody>
        <a:bodyPr lIns="15240" tIns="15240" rIns="15240" bIns="15240" anchor="ctr"/>
        <a:lstStyle>
          <a:lvl1pPr algn="ctr">
            <a:defRPr sz="2400"/>
          </a:lvl1pPr>
          <a:lvl2pPr marL="171450" indent="-171450" algn="ctr">
            <a:defRPr sz="1800"/>
          </a:lvl2pPr>
          <a:lvl3pPr marL="342900" indent="-171450" algn="ctr">
            <a:defRPr sz="1800"/>
          </a:lvl3pPr>
          <a:lvl4pPr marL="514350" indent="-171450" algn="ctr">
            <a:defRPr sz="1800"/>
          </a:lvl4pPr>
          <a:lvl5pPr marL="685800" indent="-171450" algn="ctr">
            <a:defRPr sz="1800"/>
          </a:lvl5pPr>
          <a:lvl6pPr marL="857250" indent="-171450" algn="ctr">
            <a:defRPr sz="1800"/>
          </a:lvl6pPr>
          <a:lvl7pPr marL="1028700" indent="-171450" algn="ctr">
            <a:defRPr sz="1800"/>
          </a:lvl7pPr>
          <a:lvl8pPr marL="1200150" indent="-171450" algn="ctr">
            <a:defRPr sz="1800"/>
          </a:lvl8pPr>
          <a:lvl9pPr marL="1371600" indent="-171450" algn="ctr">
            <a:defRPr sz="1800"/>
          </a:lvl9pPr>
        </a:lstStyle>
        <a:p>
          <a:pPr lvl="0">
            <a:lnSpc>
              <a:spcPct val="100000"/>
            </a:lnSpc>
            <a:spcBef>
              <a:spcPct val="0"/>
            </a:spcBef>
            <a:spcAft>
              <a:spcPct val="35000"/>
            </a:spcAft>
          </a:pPr>
          <a:r>
            <a:rPr lang="en-US"/>
            <a:t>Effective health leadership </a:t>
          </a:r>
        </a:p>
      </dsp:txBody>
      <dsp:txXfrm>
        <a:off x="3081413" y="2459188"/>
        <a:ext cx="2066774" cy="2066774"/>
      </dsp:txXfrm>
    </dsp:sp>
    <dsp:sp modelId="{4AF93CA9-0768-4627-847E-9C469E58F1D3}">
      <dsp:nvSpPr>
        <dsp:cNvPr id="4" name="Left Arrow 3"/>
        <dsp:cNvSpPr/>
      </dsp:nvSpPr>
      <dsp:spPr bwMode="white">
        <a:xfrm rot="12899999">
          <a:off x="1791868" y="2125303"/>
          <a:ext cx="1581754" cy="589031"/>
        </a:xfrm>
        <a:prstGeom prst="leftArrow">
          <a:avLst>
            <a:gd name="adj1" fmla="val 60000"/>
            <a:gd name="adj2" fmla="val 50000"/>
          </a:avLst>
        </a:prstGeom>
      </dsp:spPr>
      <dsp:style>
        <a:lnRef idx="0">
          <a:schemeClr val="accent1">
            <a:tint val="60000"/>
          </a:schemeClr>
        </a:lnRef>
        <a:fillRef idx="2">
          <a:schemeClr val="accent1">
            <a:tint val="60000"/>
          </a:schemeClr>
        </a:fillRef>
        <a:effectRef idx="1">
          <a:scrgbClr r="0" g="0" b="0"/>
        </a:effectRef>
        <a:fontRef idx="minor">
          <a:schemeClr val="dk1"/>
        </a:fontRef>
      </dsp:style>
      <dsp:txXfrm rot="12899999">
        <a:off x="1791868" y="2125303"/>
        <a:ext cx="1581754" cy="589031"/>
      </dsp:txXfrm>
    </dsp:sp>
    <dsp:sp modelId="{6CA2EDE9-1965-4170-AEFF-8B6D7C41B266}">
      <dsp:nvSpPr>
        <dsp:cNvPr id="5" name="Rounded Rectangle 4"/>
        <dsp:cNvSpPr/>
      </dsp:nvSpPr>
      <dsp:spPr bwMode="white">
        <a:xfrm>
          <a:off x="915473" y="1154414"/>
          <a:ext cx="1963435" cy="1570748"/>
        </a:xfrm>
        <a:prstGeom prst="roundRect">
          <a:avLst>
            <a:gd name="adj" fmla="val 10000"/>
          </a:avLst>
        </a:prstGeom>
        <a:sp3d prstMaterial="dkEdge">
          <a:bevelT w="8200" h="38100"/>
        </a:sp3d>
      </dsp:spPr>
      <dsp:style>
        <a:lnRef idx="0">
          <a:schemeClr val="lt1"/>
        </a:lnRef>
        <a:fillRef idx="2">
          <a:schemeClr val="accent1"/>
        </a:fillRef>
        <a:effectRef idx="1">
          <a:scrgbClr r="0" g="0" b="0"/>
        </a:effectRef>
        <a:fontRef idx="minor">
          <a:schemeClr val="dk1"/>
        </a:fontRef>
      </dsp:style>
      <dsp:txBody>
        <a:bodyPr lIns="41910" tIns="41910" rIns="41910" bIns="41910" anchor="ctr"/>
        <a:lstStyle>
          <a:lvl1pPr algn="ctr">
            <a:defRPr sz="22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a:lnSpc>
              <a:spcPct val="100000"/>
            </a:lnSpc>
            <a:spcBef>
              <a:spcPct val="0"/>
            </a:spcBef>
            <a:spcAft>
              <a:spcPct val="35000"/>
            </a:spcAft>
          </a:pPr>
          <a:r>
            <a:rPr lang="en-US"/>
            <a:t>Strenthened health Stewardship</a:t>
          </a:r>
        </a:p>
      </dsp:txBody>
      <dsp:txXfrm>
        <a:off x="915473" y="1154414"/>
        <a:ext cx="1963435" cy="1570748"/>
      </dsp:txXfrm>
    </dsp:sp>
    <dsp:sp modelId="{572CA483-4A88-4EC3-9807-05DDF54126F0}">
      <dsp:nvSpPr>
        <dsp:cNvPr id="6" name="Left Arrow 5"/>
        <dsp:cNvSpPr/>
      </dsp:nvSpPr>
      <dsp:spPr bwMode="white">
        <a:xfrm rot="16199999">
          <a:off x="3323923" y="1327766"/>
          <a:ext cx="1581754" cy="589031"/>
        </a:xfrm>
        <a:prstGeom prst="leftArrow">
          <a:avLst>
            <a:gd name="adj1" fmla="val 60000"/>
            <a:gd name="adj2" fmla="val 50000"/>
          </a:avLst>
        </a:prstGeom>
      </dsp:spPr>
      <dsp:style>
        <a:lnRef idx="0">
          <a:schemeClr val="accent1">
            <a:tint val="60000"/>
          </a:schemeClr>
        </a:lnRef>
        <a:fillRef idx="2">
          <a:schemeClr val="accent1">
            <a:tint val="60000"/>
          </a:schemeClr>
        </a:fillRef>
        <a:effectRef idx="1">
          <a:scrgbClr r="0" g="0" b="0"/>
        </a:effectRef>
        <a:fontRef idx="minor">
          <a:schemeClr val="dk1"/>
        </a:fontRef>
      </dsp:style>
      <dsp:txXfrm rot="16199999">
        <a:off x="3323923" y="1327766"/>
        <a:ext cx="1581754" cy="589031"/>
      </dsp:txXfrm>
    </dsp:sp>
    <dsp:sp modelId="{6118FD7E-4B50-45E7-8F80-051BE2F3446A}">
      <dsp:nvSpPr>
        <dsp:cNvPr id="7" name="Rounded Rectangle 6"/>
        <dsp:cNvSpPr/>
      </dsp:nvSpPr>
      <dsp:spPr bwMode="white">
        <a:xfrm>
          <a:off x="3133082" y="0"/>
          <a:ext cx="1963435" cy="1570748"/>
        </a:xfrm>
        <a:prstGeom prst="roundRect">
          <a:avLst>
            <a:gd name="adj" fmla="val 10000"/>
          </a:avLst>
        </a:prstGeom>
        <a:sp3d prstMaterial="dkEdge">
          <a:bevelT w="8200" h="38100"/>
        </a:sp3d>
      </dsp:spPr>
      <dsp:style>
        <a:lnRef idx="0">
          <a:schemeClr val="lt1"/>
        </a:lnRef>
        <a:fillRef idx="2">
          <a:schemeClr val="accent1"/>
        </a:fillRef>
        <a:effectRef idx="1">
          <a:scrgbClr r="0" g="0" b="0"/>
        </a:effectRef>
        <a:fontRef idx="minor">
          <a:schemeClr val="dk1"/>
        </a:fontRef>
      </dsp:style>
      <dsp:txBody>
        <a:bodyPr lIns="41910" tIns="41910" rIns="41910" bIns="41910" anchor="ctr"/>
        <a:lstStyle>
          <a:lvl1pPr algn="ctr">
            <a:defRPr sz="22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a:lnSpc>
              <a:spcPct val="100000"/>
            </a:lnSpc>
            <a:spcBef>
              <a:spcPct val="0"/>
            </a:spcBef>
            <a:spcAft>
              <a:spcPct val="35000"/>
            </a:spcAft>
          </a:pPr>
          <a:r>
            <a:rPr lang="en-US"/>
            <a:t>Improved health Governance Systems  </a:t>
          </a:r>
        </a:p>
      </dsp:txBody>
      <dsp:txXfrm>
        <a:off x="3133082" y="0"/>
        <a:ext cx="1963435" cy="1570748"/>
      </dsp:txXfrm>
    </dsp:sp>
    <dsp:sp modelId="{8FA6FDB9-9D03-4D9B-994B-A638B7E6E1F9}">
      <dsp:nvSpPr>
        <dsp:cNvPr id="8" name="Left Arrow 7"/>
        <dsp:cNvSpPr/>
      </dsp:nvSpPr>
      <dsp:spPr bwMode="white">
        <a:xfrm rot="-2099999">
          <a:off x="4855978" y="2125303"/>
          <a:ext cx="1581754" cy="589031"/>
        </a:xfrm>
        <a:prstGeom prst="leftArrow">
          <a:avLst>
            <a:gd name="adj1" fmla="val 60000"/>
            <a:gd name="adj2" fmla="val 50000"/>
          </a:avLst>
        </a:prstGeom>
      </dsp:spPr>
      <dsp:style>
        <a:lnRef idx="0">
          <a:schemeClr val="accent1">
            <a:tint val="60000"/>
          </a:schemeClr>
        </a:lnRef>
        <a:fillRef idx="2">
          <a:schemeClr val="accent1">
            <a:tint val="60000"/>
          </a:schemeClr>
        </a:fillRef>
        <a:effectRef idx="1">
          <a:scrgbClr r="0" g="0" b="0"/>
        </a:effectRef>
        <a:fontRef idx="minor">
          <a:schemeClr val="dk1"/>
        </a:fontRef>
      </dsp:style>
      <dsp:txXfrm rot="-2099999">
        <a:off x="4855978" y="2125303"/>
        <a:ext cx="1581754" cy="589031"/>
      </dsp:txXfrm>
    </dsp:sp>
    <dsp:sp modelId="{B96CDFA9-5FFB-4E53-A07A-61D0F3FB74FD}">
      <dsp:nvSpPr>
        <dsp:cNvPr id="9" name="Rounded Rectangle 8"/>
        <dsp:cNvSpPr/>
      </dsp:nvSpPr>
      <dsp:spPr bwMode="white">
        <a:xfrm>
          <a:off x="5350692" y="1154414"/>
          <a:ext cx="1963435" cy="1570748"/>
        </a:xfrm>
        <a:prstGeom prst="roundRect">
          <a:avLst>
            <a:gd name="adj" fmla="val 10000"/>
          </a:avLst>
        </a:prstGeom>
        <a:sp3d prstMaterial="dkEdge">
          <a:bevelT w="8200" h="38100"/>
        </a:sp3d>
      </dsp:spPr>
      <dsp:style>
        <a:lnRef idx="0">
          <a:schemeClr val="lt1"/>
        </a:lnRef>
        <a:fillRef idx="2">
          <a:schemeClr val="accent1"/>
        </a:fillRef>
        <a:effectRef idx="1">
          <a:scrgbClr r="0" g="0" b="0"/>
        </a:effectRef>
        <a:fontRef idx="minor">
          <a:schemeClr val="dk1"/>
        </a:fontRef>
      </dsp:style>
      <dsp:txBody>
        <a:bodyPr lIns="41910" tIns="41910" rIns="41910" bIns="41910" anchor="ctr"/>
        <a:lstStyle>
          <a:lvl1pPr algn="ctr">
            <a:defRPr sz="22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a:lnSpc>
              <a:spcPct val="100000"/>
            </a:lnSpc>
            <a:spcBef>
              <a:spcPct val="0"/>
            </a:spcBef>
            <a:spcAft>
              <a:spcPct val="35000"/>
            </a:spcAft>
          </a:pPr>
          <a:r>
            <a:rPr lang="en-US"/>
            <a:t>Partnership consolidations</a:t>
          </a:r>
        </a:p>
      </dsp:txBody>
      <dsp:txXfrm>
        <a:off x="5350692" y="1154414"/>
        <a:ext cx="1963435" cy="1570748"/>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8229600" cy="5072062"/>
        <a:chOff x="0" y="0"/>
        <a:chExt cx="8229600" cy="5072062"/>
      </a:xfrm>
    </dsp:grpSpPr>
    <dsp:sp modelId="{6445AC00-2F32-4259-BE09-9BB66B51BB6F}">
      <dsp:nvSpPr>
        <dsp:cNvPr id="5" name="Freeform 4"/>
        <dsp:cNvSpPr/>
      </dsp:nvSpPr>
      <dsp:spPr bwMode="white">
        <a:xfrm>
          <a:off x="569742" y="2309875"/>
          <a:ext cx="3481754" cy="332033"/>
        </a:xfrm>
        <a:custGeom>
          <a:avLst/>
          <a:gdLst/>
          <a:ahLst/>
          <a:cxnLst/>
          <a:pathLst>
            <a:path w="5483" h="523">
              <a:moveTo>
                <a:pt x="5483" y="0"/>
              </a:moveTo>
              <a:lnTo>
                <a:pt x="5483" y="423"/>
              </a:lnTo>
              <a:lnTo>
                <a:pt x="0" y="423"/>
              </a:lnTo>
              <a:lnTo>
                <a:pt x="0" y="523"/>
              </a:lnTo>
            </a:path>
          </a:pathLst>
        </a:custGeom>
      </dsp:spPr>
      <dsp:style>
        <a:lnRef idx="2">
          <a:schemeClr val="accent1">
            <a:shade val="60000"/>
          </a:schemeClr>
        </a:lnRef>
        <a:fillRef idx="0">
          <a:schemeClr val="accent1"/>
        </a:fillRef>
        <a:effectRef idx="0">
          <a:scrgbClr r="0" g="0" b="0"/>
        </a:effectRef>
        <a:fontRef idx="minor"/>
      </dsp:style>
      <dsp:txXfrm>
        <a:off x="569742" y="2309875"/>
        <a:ext cx="3481754" cy="332033"/>
      </dsp:txXfrm>
    </dsp:sp>
    <dsp:sp modelId="{9BD024C4-B95E-43D4-AA56-E13338AD11C8}">
      <dsp:nvSpPr>
        <dsp:cNvPr id="8" name="Freeform 7"/>
        <dsp:cNvSpPr/>
      </dsp:nvSpPr>
      <dsp:spPr bwMode="white">
        <a:xfrm>
          <a:off x="1962443" y="2309875"/>
          <a:ext cx="2089052" cy="332033"/>
        </a:xfrm>
        <a:custGeom>
          <a:avLst/>
          <a:gdLst/>
          <a:ahLst/>
          <a:cxnLst/>
          <a:pathLst>
            <a:path w="3290" h="523">
              <a:moveTo>
                <a:pt x="3290" y="0"/>
              </a:moveTo>
              <a:lnTo>
                <a:pt x="3290" y="423"/>
              </a:lnTo>
              <a:lnTo>
                <a:pt x="0" y="423"/>
              </a:lnTo>
              <a:lnTo>
                <a:pt x="0" y="523"/>
              </a:lnTo>
            </a:path>
          </a:pathLst>
        </a:custGeom>
      </dsp:spPr>
      <dsp:style>
        <a:lnRef idx="2">
          <a:schemeClr val="accent1">
            <a:shade val="60000"/>
          </a:schemeClr>
        </a:lnRef>
        <a:fillRef idx="0">
          <a:schemeClr val="accent1"/>
        </a:fillRef>
        <a:effectRef idx="0">
          <a:scrgbClr r="0" g="0" b="0"/>
        </a:effectRef>
        <a:fontRef idx="minor"/>
      </dsp:style>
      <dsp:txXfrm>
        <a:off x="1962443" y="2309875"/>
        <a:ext cx="2089052" cy="332033"/>
      </dsp:txXfrm>
    </dsp:sp>
    <dsp:sp modelId="{A4047FA7-FCDB-45F3-AD9D-467E6A51B230}">
      <dsp:nvSpPr>
        <dsp:cNvPr id="11" name="Freeform 10"/>
        <dsp:cNvSpPr/>
      </dsp:nvSpPr>
      <dsp:spPr bwMode="white">
        <a:xfrm>
          <a:off x="3355145" y="2309875"/>
          <a:ext cx="696351" cy="332033"/>
        </a:xfrm>
        <a:custGeom>
          <a:avLst/>
          <a:gdLst/>
          <a:ahLst/>
          <a:cxnLst/>
          <a:pathLst>
            <a:path w="1097" h="523">
              <a:moveTo>
                <a:pt x="1097" y="0"/>
              </a:moveTo>
              <a:lnTo>
                <a:pt x="1097" y="423"/>
              </a:lnTo>
              <a:lnTo>
                <a:pt x="0" y="423"/>
              </a:lnTo>
              <a:lnTo>
                <a:pt x="0" y="523"/>
              </a:lnTo>
            </a:path>
          </a:pathLst>
        </a:custGeom>
      </dsp:spPr>
      <dsp:style>
        <a:lnRef idx="2">
          <a:schemeClr val="accent1">
            <a:shade val="60000"/>
          </a:schemeClr>
        </a:lnRef>
        <a:fillRef idx="0">
          <a:schemeClr val="accent1"/>
        </a:fillRef>
        <a:effectRef idx="0">
          <a:scrgbClr r="0" g="0" b="0"/>
        </a:effectRef>
        <a:fontRef idx="minor"/>
      </dsp:style>
      <dsp:txXfrm>
        <a:off x="3355145" y="2309875"/>
        <a:ext cx="696351" cy="332033"/>
      </dsp:txXfrm>
    </dsp:sp>
    <dsp:sp modelId="{504B654B-C4E3-4846-B508-F7C862B25F62}">
      <dsp:nvSpPr>
        <dsp:cNvPr id="14" name="Freeform 13"/>
        <dsp:cNvSpPr/>
      </dsp:nvSpPr>
      <dsp:spPr bwMode="white">
        <a:xfrm>
          <a:off x="4051495" y="2309875"/>
          <a:ext cx="696351" cy="332033"/>
        </a:xfrm>
        <a:custGeom>
          <a:avLst/>
          <a:gdLst/>
          <a:ahLst/>
          <a:cxnLst/>
          <a:pathLst>
            <a:path w="1097" h="523">
              <a:moveTo>
                <a:pt x="0" y="0"/>
              </a:moveTo>
              <a:lnTo>
                <a:pt x="0" y="423"/>
              </a:lnTo>
              <a:lnTo>
                <a:pt x="1097" y="423"/>
              </a:lnTo>
              <a:lnTo>
                <a:pt x="1097" y="523"/>
              </a:lnTo>
            </a:path>
          </a:pathLst>
        </a:custGeom>
      </dsp:spPr>
      <dsp:style>
        <a:lnRef idx="2">
          <a:schemeClr val="accent1">
            <a:shade val="60000"/>
          </a:schemeClr>
        </a:lnRef>
        <a:fillRef idx="0">
          <a:schemeClr val="accent1"/>
        </a:fillRef>
        <a:effectRef idx="0">
          <a:scrgbClr r="0" g="0" b="0"/>
        </a:effectRef>
        <a:fontRef idx="minor"/>
      </dsp:style>
      <dsp:txXfrm>
        <a:off x="4051495" y="2309875"/>
        <a:ext cx="696351" cy="332033"/>
      </dsp:txXfrm>
    </dsp:sp>
    <dsp:sp modelId="{5E9D077B-9669-4B6D-8CC1-619E0A083D88}">
      <dsp:nvSpPr>
        <dsp:cNvPr id="17" name="Freeform 16"/>
        <dsp:cNvSpPr/>
      </dsp:nvSpPr>
      <dsp:spPr bwMode="white">
        <a:xfrm>
          <a:off x="4051495" y="2309875"/>
          <a:ext cx="2089052" cy="332033"/>
        </a:xfrm>
        <a:custGeom>
          <a:avLst/>
          <a:gdLst/>
          <a:ahLst/>
          <a:cxnLst/>
          <a:pathLst>
            <a:path w="3290" h="523">
              <a:moveTo>
                <a:pt x="0" y="0"/>
              </a:moveTo>
              <a:lnTo>
                <a:pt x="0" y="423"/>
              </a:lnTo>
              <a:lnTo>
                <a:pt x="3290" y="423"/>
              </a:lnTo>
              <a:lnTo>
                <a:pt x="3290" y="523"/>
              </a:lnTo>
            </a:path>
          </a:pathLst>
        </a:custGeom>
      </dsp:spPr>
      <dsp:style>
        <a:lnRef idx="2">
          <a:schemeClr val="accent1">
            <a:shade val="60000"/>
          </a:schemeClr>
        </a:lnRef>
        <a:fillRef idx="0">
          <a:schemeClr val="accent1"/>
        </a:fillRef>
        <a:effectRef idx="0">
          <a:scrgbClr r="0" g="0" b="0"/>
        </a:effectRef>
        <a:fontRef idx="minor"/>
      </dsp:style>
      <dsp:txXfrm>
        <a:off x="4051495" y="2309875"/>
        <a:ext cx="2089052" cy="332033"/>
      </dsp:txXfrm>
    </dsp:sp>
    <dsp:sp modelId="{66358F3B-AB64-4562-A608-B1362ABFC0EE}">
      <dsp:nvSpPr>
        <dsp:cNvPr id="20" name="Freeform 19"/>
        <dsp:cNvSpPr/>
      </dsp:nvSpPr>
      <dsp:spPr bwMode="white">
        <a:xfrm>
          <a:off x="4051495" y="2309875"/>
          <a:ext cx="3481754" cy="332033"/>
        </a:xfrm>
        <a:custGeom>
          <a:avLst/>
          <a:gdLst/>
          <a:ahLst/>
          <a:cxnLst/>
          <a:pathLst>
            <a:path w="5483" h="523">
              <a:moveTo>
                <a:pt x="0" y="0"/>
              </a:moveTo>
              <a:lnTo>
                <a:pt x="0" y="423"/>
              </a:lnTo>
              <a:lnTo>
                <a:pt x="5483" y="423"/>
              </a:lnTo>
              <a:lnTo>
                <a:pt x="5483" y="523"/>
              </a:lnTo>
            </a:path>
          </a:pathLst>
        </a:custGeom>
      </dsp:spPr>
      <dsp:style>
        <a:lnRef idx="2">
          <a:schemeClr val="accent1">
            <a:shade val="60000"/>
          </a:schemeClr>
        </a:lnRef>
        <a:fillRef idx="0">
          <a:schemeClr val="accent1"/>
        </a:fillRef>
        <a:effectRef idx="0">
          <a:scrgbClr r="0" g="0" b="0"/>
        </a:effectRef>
        <a:fontRef idx="minor"/>
      </dsp:style>
      <dsp:txXfrm>
        <a:off x="4051495" y="2309875"/>
        <a:ext cx="3481754" cy="332033"/>
      </dsp:txXfrm>
    </dsp:sp>
    <dsp:sp modelId="{81E5279E-323A-4055-AEF4-D755430A6617}">
      <dsp:nvSpPr>
        <dsp:cNvPr id="3" name="Rounded Rectangle 2"/>
        <dsp:cNvSpPr/>
      </dsp:nvSpPr>
      <dsp:spPr bwMode="white">
        <a:xfrm>
          <a:off x="3481754" y="1586304"/>
          <a:ext cx="1139483" cy="723572"/>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Xfrm>
        <a:off x="3481754" y="1586304"/>
        <a:ext cx="1139483" cy="723572"/>
      </dsp:txXfrm>
    </dsp:sp>
    <dsp:sp modelId="{AAE87606-6CC1-4CF6-BC6C-8F2521DC3FA8}">
      <dsp:nvSpPr>
        <dsp:cNvPr id="4" name="Rounded Rectangle 3"/>
        <dsp:cNvSpPr/>
      </dsp:nvSpPr>
      <dsp:spPr bwMode="white">
        <a:xfrm>
          <a:off x="3608363" y="1706582"/>
          <a:ext cx="1139483" cy="723572"/>
        </a:xfrm>
        <a:prstGeom prst="roundRect">
          <a:avLst>
            <a:gd name="adj" fmla="val 10000"/>
          </a:avLst>
        </a:prstGeom>
      </dsp:spPr>
      <dsp:style>
        <a:lnRef idx="2">
          <a:schemeClr val="accent1"/>
        </a:lnRef>
        <a:fillRef idx="1">
          <a:schemeClr val="lt1">
            <a:alpha val="90000"/>
          </a:schemeClr>
        </a:fillRef>
        <a:effectRef idx="0">
          <a:scrgbClr r="0" g="0" b="0"/>
        </a:effectRef>
        <a:fontRef idx="minor"/>
      </dsp:style>
      <dsp:txBody>
        <a:bodyPr lIns="41910" tIns="41910" rIns="41910" bIns="41910" anchor="ctr"/>
        <a:lstStyle>
          <a:lvl1pPr algn="ctr">
            <a:defRPr sz="1100"/>
          </a:lvl1pPr>
          <a:lvl2pPr marL="57150" indent="-57150" algn="ctr">
            <a:defRPr sz="800"/>
          </a:lvl2pPr>
          <a:lvl3pPr marL="114300" indent="-57150" algn="ctr">
            <a:defRPr sz="800"/>
          </a:lvl3pPr>
          <a:lvl4pPr marL="171450" indent="-57150" algn="ctr">
            <a:defRPr sz="800"/>
          </a:lvl4pPr>
          <a:lvl5pPr marL="228600" indent="-57150" algn="ctr">
            <a:defRPr sz="800"/>
          </a:lvl5pPr>
          <a:lvl6pPr marL="285750" indent="-57150" algn="ctr">
            <a:defRPr sz="800"/>
          </a:lvl6pPr>
          <a:lvl7pPr marL="342900" indent="-57150" algn="ctr">
            <a:defRPr sz="800"/>
          </a:lvl7pPr>
          <a:lvl8pPr marL="400050" indent="-57150" algn="ctr">
            <a:defRPr sz="800"/>
          </a:lvl8pPr>
          <a:lvl9pPr marL="457200" indent="-57150" algn="ctr">
            <a:defRPr sz="800"/>
          </a:lvl9pPr>
        </a:lstStyle>
        <a:p>
          <a:pPr lvl="0">
            <a:lnSpc>
              <a:spcPct val="100000"/>
            </a:lnSpc>
            <a:spcBef>
              <a:spcPct val="0"/>
            </a:spcBef>
            <a:spcAft>
              <a:spcPct val="35000"/>
            </a:spcAft>
          </a:pPr>
          <a:r>
            <a:rPr lang="en-US" dirty="0">
              <a:solidFill>
                <a:schemeClr val="dk1"/>
              </a:solidFill>
            </a:rPr>
            <a:t>Chairman</a:t>
          </a:r>
          <a:endParaRPr>
            <a:solidFill>
              <a:schemeClr val="dk1"/>
            </a:solidFill>
          </a:endParaRPr>
        </a:p>
      </dsp:txBody>
      <dsp:txXfrm>
        <a:off x="3608363" y="1706582"/>
        <a:ext cx="1139483" cy="723572"/>
      </dsp:txXfrm>
    </dsp:sp>
    <dsp:sp modelId="{ABFBD3C3-FDCD-4039-A5AC-D6AAE8C1A785}">
      <dsp:nvSpPr>
        <dsp:cNvPr id="6" name="Rounded Rectangle 5"/>
        <dsp:cNvSpPr/>
      </dsp:nvSpPr>
      <dsp:spPr bwMode="white">
        <a:xfrm>
          <a:off x="0" y="2641908"/>
          <a:ext cx="1139483" cy="723572"/>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Xfrm>
        <a:off x="0" y="2641908"/>
        <a:ext cx="1139483" cy="723572"/>
      </dsp:txXfrm>
    </dsp:sp>
    <dsp:sp modelId="{D1765F1D-84A2-4DF8-8E97-F0D0F09AC8D1}">
      <dsp:nvSpPr>
        <dsp:cNvPr id="7" name="Rounded Rectangle 6"/>
        <dsp:cNvSpPr/>
      </dsp:nvSpPr>
      <dsp:spPr bwMode="white">
        <a:xfrm>
          <a:off x="126609" y="2762187"/>
          <a:ext cx="1139483" cy="723572"/>
        </a:xfrm>
        <a:prstGeom prst="roundRect">
          <a:avLst>
            <a:gd name="adj" fmla="val 10000"/>
          </a:avLst>
        </a:prstGeom>
      </dsp:spPr>
      <dsp:style>
        <a:lnRef idx="2">
          <a:schemeClr val="accent1"/>
        </a:lnRef>
        <a:fillRef idx="1">
          <a:schemeClr val="lt1">
            <a:alpha val="90000"/>
          </a:schemeClr>
        </a:fillRef>
        <a:effectRef idx="0">
          <a:scrgbClr r="0" g="0" b="0"/>
        </a:effectRef>
        <a:fontRef idx="minor"/>
      </dsp:style>
      <dsp:txBody>
        <a:bodyPr lIns="41910" tIns="41910" rIns="41910" bIns="41910" anchor="ctr"/>
        <a:lstStyle>
          <a:lvl1pPr algn="ctr">
            <a:defRPr sz="1100"/>
          </a:lvl1pPr>
          <a:lvl2pPr marL="57150" indent="-57150" algn="ctr">
            <a:defRPr sz="800"/>
          </a:lvl2pPr>
          <a:lvl3pPr marL="114300" indent="-57150" algn="ctr">
            <a:defRPr sz="800"/>
          </a:lvl3pPr>
          <a:lvl4pPr marL="171450" indent="-57150" algn="ctr">
            <a:defRPr sz="800"/>
          </a:lvl4pPr>
          <a:lvl5pPr marL="228600" indent="-57150" algn="ctr">
            <a:defRPr sz="800"/>
          </a:lvl5pPr>
          <a:lvl6pPr marL="285750" indent="-57150" algn="ctr">
            <a:defRPr sz="800"/>
          </a:lvl6pPr>
          <a:lvl7pPr marL="342900" indent="-57150" algn="ctr">
            <a:defRPr sz="800"/>
          </a:lvl7pPr>
          <a:lvl8pPr marL="400050" indent="-57150" algn="ctr">
            <a:defRPr sz="800"/>
          </a:lvl8pPr>
          <a:lvl9pPr marL="457200" indent="-57150" algn="ctr">
            <a:defRPr sz="800"/>
          </a:lvl9pPr>
        </a:lstStyle>
        <a:p>
          <a:pPr lvl="0">
            <a:lnSpc>
              <a:spcPct val="100000"/>
            </a:lnSpc>
            <a:spcBef>
              <a:spcPct val="0"/>
            </a:spcBef>
            <a:spcAft>
              <a:spcPct val="35000"/>
            </a:spcAft>
          </a:pPr>
          <a:r>
            <a:rPr lang="en-US" dirty="0">
              <a:solidFill>
                <a:schemeClr val="dk1"/>
              </a:solidFill>
            </a:rPr>
            <a:t>Appointee</a:t>
          </a:r>
          <a:endParaRPr lang="en-US" dirty="0">
            <a:solidFill>
              <a:schemeClr val="dk1"/>
            </a:solidFill>
          </a:endParaRPr>
        </a:p>
        <a:p>
          <a:pPr lvl="0">
            <a:lnSpc>
              <a:spcPct val="100000"/>
            </a:lnSpc>
            <a:spcBef>
              <a:spcPct val="0"/>
            </a:spcBef>
            <a:spcAft>
              <a:spcPct val="35000"/>
            </a:spcAft>
          </a:pPr>
          <a:r>
            <a:rPr lang="en-US" dirty="0">
              <a:solidFill>
                <a:schemeClr val="dk1"/>
              </a:solidFill>
            </a:rPr>
            <a:t>External- lawyer</a:t>
          </a:r>
          <a:endParaRPr>
            <a:solidFill>
              <a:schemeClr val="dk1"/>
            </a:solidFill>
          </a:endParaRPr>
        </a:p>
      </dsp:txBody>
      <dsp:txXfrm>
        <a:off x="126609" y="2762187"/>
        <a:ext cx="1139483" cy="723572"/>
      </dsp:txXfrm>
    </dsp:sp>
    <dsp:sp modelId="{EAF5258A-98D8-455B-8DAA-04122200E950}">
      <dsp:nvSpPr>
        <dsp:cNvPr id="9" name="Rounded Rectangle 8"/>
        <dsp:cNvSpPr/>
      </dsp:nvSpPr>
      <dsp:spPr bwMode="white">
        <a:xfrm>
          <a:off x="1392702" y="2641908"/>
          <a:ext cx="1139483" cy="723572"/>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Xfrm>
        <a:off x="1392702" y="2641908"/>
        <a:ext cx="1139483" cy="723572"/>
      </dsp:txXfrm>
    </dsp:sp>
    <dsp:sp modelId="{44AE2797-4DE0-4D96-A84F-DA212F36001E}">
      <dsp:nvSpPr>
        <dsp:cNvPr id="10" name="Rounded Rectangle 9"/>
        <dsp:cNvSpPr/>
      </dsp:nvSpPr>
      <dsp:spPr bwMode="white">
        <a:xfrm>
          <a:off x="1519311" y="2762187"/>
          <a:ext cx="1139483" cy="723572"/>
        </a:xfrm>
        <a:prstGeom prst="roundRect">
          <a:avLst>
            <a:gd name="adj" fmla="val 10000"/>
          </a:avLst>
        </a:prstGeom>
      </dsp:spPr>
      <dsp:style>
        <a:lnRef idx="2">
          <a:schemeClr val="accent1"/>
        </a:lnRef>
        <a:fillRef idx="1">
          <a:schemeClr val="lt1">
            <a:alpha val="90000"/>
          </a:schemeClr>
        </a:fillRef>
        <a:effectRef idx="0">
          <a:scrgbClr r="0" g="0" b="0"/>
        </a:effectRef>
        <a:fontRef idx="minor"/>
      </dsp:style>
      <dsp:txBody>
        <a:bodyPr lIns="41910" tIns="41910" rIns="41910" bIns="41910" anchor="ctr"/>
        <a:lstStyle>
          <a:lvl1pPr algn="ctr">
            <a:defRPr sz="1100"/>
          </a:lvl1pPr>
          <a:lvl2pPr marL="57150" indent="-57150" algn="ctr">
            <a:defRPr sz="800"/>
          </a:lvl2pPr>
          <a:lvl3pPr marL="114300" indent="-57150" algn="ctr">
            <a:defRPr sz="800"/>
          </a:lvl3pPr>
          <a:lvl4pPr marL="171450" indent="-57150" algn="ctr">
            <a:defRPr sz="800"/>
          </a:lvl4pPr>
          <a:lvl5pPr marL="228600" indent="-57150" algn="ctr">
            <a:defRPr sz="800"/>
          </a:lvl5pPr>
          <a:lvl6pPr marL="285750" indent="-57150" algn="ctr">
            <a:defRPr sz="800"/>
          </a:lvl6pPr>
          <a:lvl7pPr marL="342900" indent="-57150" algn="ctr">
            <a:defRPr sz="800"/>
          </a:lvl7pPr>
          <a:lvl8pPr marL="400050" indent="-57150" algn="ctr">
            <a:defRPr sz="800"/>
          </a:lvl8pPr>
          <a:lvl9pPr marL="457200" indent="-57150" algn="ctr">
            <a:defRPr sz="800"/>
          </a:lvl9pPr>
        </a:lstStyle>
        <a:p>
          <a:pPr lvl="0">
            <a:lnSpc>
              <a:spcPct val="100000"/>
            </a:lnSpc>
            <a:spcBef>
              <a:spcPct val="0"/>
            </a:spcBef>
            <a:spcAft>
              <a:spcPct val="35000"/>
            </a:spcAft>
          </a:pPr>
          <a:r>
            <a:rPr lang="en-US" dirty="0">
              <a:solidFill>
                <a:schemeClr val="dk1"/>
              </a:solidFill>
            </a:rPr>
            <a:t>Secretary</a:t>
          </a:r>
          <a:endParaRPr lang="en-US" dirty="0">
            <a:solidFill>
              <a:schemeClr val="dk1"/>
            </a:solidFill>
          </a:endParaRPr>
        </a:p>
        <a:p>
          <a:pPr lvl="0">
            <a:lnSpc>
              <a:spcPct val="100000"/>
            </a:lnSpc>
            <a:spcBef>
              <a:spcPct val="0"/>
            </a:spcBef>
            <a:spcAft>
              <a:spcPct val="35000"/>
            </a:spcAft>
          </a:pPr>
          <a:r>
            <a:rPr lang="en-US" dirty="0">
              <a:solidFill>
                <a:schemeClr val="dk1"/>
              </a:solidFill>
            </a:rPr>
            <a:t>(CEO)</a:t>
          </a:r>
          <a:endParaRPr>
            <a:solidFill>
              <a:schemeClr val="dk1"/>
            </a:solidFill>
          </a:endParaRPr>
        </a:p>
      </dsp:txBody>
      <dsp:txXfrm>
        <a:off x="1519311" y="2762187"/>
        <a:ext cx="1139483" cy="723572"/>
      </dsp:txXfrm>
    </dsp:sp>
    <dsp:sp modelId="{A1890103-3FD3-464E-B49B-F84E32A171C7}">
      <dsp:nvSpPr>
        <dsp:cNvPr id="12" name="Rounded Rectangle 11"/>
        <dsp:cNvSpPr/>
      </dsp:nvSpPr>
      <dsp:spPr bwMode="white">
        <a:xfrm>
          <a:off x="2785403" y="2641908"/>
          <a:ext cx="1139483" cy="723572"/>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Xfrm>
        <a:off x="2785403" y="2641908"/>
        <a:ext cx="1139483" cy="723572"/>
      </dsp:txXfrm>
    </dsp:sp>
    <dsp:sp modelId="{7FA922EA-C457-4A41-A347-767EBE6C6B40}">
      <dsp:nvSpPr>
        <dsp:cNvPr id="13" name="Rounded Rectangle 12"/>
        <dsp:cNvSpPr/>
      </dsp:nvSpPr>
      <dsp:spPr bwMode="white">
        <a:xfrm>
          <a:off x="2912012" y="2762187"/>
          <a:ext cx="1139483" cy="723572"/>
        </a:xfrm>
        <a:prstGeom prst="roundRect">
          <a:avLst>
            <a:gd name="adj" fmla="val 10000"/>
          </a:avLst>
        </a:prstGeom>
      </dsp:spPr>
      <dsp:style>
        <a:lnRef idx="2">
          <a:schemeClr val="accent1"/>
        </a:lnRef>
        <a:fillRef idx="1">
          <a:schemeClr val="lt1">
            <a:alpha val="90000"/>
          </a:schemeClr>
        </a:fillRef>
        <a:effectRef idx="0">
          <a:scrgbClr r="0" g="0" b="0"/>
        </a:effectRef>
        <a:fontRef idx="minor"/>
      </dsp:style>
      <dsp:txBody>
        <a:bodyPr lIns="41910" tIns="41910" rIns="41910" bIns="41910" anchor="ctr"/>
        <a:lstStyle>
          <a:lvl1pPr algn="ctr">
            <a:defRPr sz="1100"/>
          </a:lvl1pPr>
          <a:lvl2pPr marL="57150" indent="-57150" algn="ctr">
            <a:defRPr sz="800"/>
          </a:lvl2pPr>
          <a:lvl3pPr marL="114300" indent="-57150" algn="ctr">
            <a:defRPr sz="800"/>
          </a:lvl3pPr>
          <a:lvl4pPr marL="171450" indent="-57150" algn="ctr">
            <a:defRPr sz="800"/>
          </a:lvl4pPr>
          <a:lvl5pPr marL="228600" indent="-57150" algn="ctr">
            <a:defRPr sz="800"/>
          </a:lvl5pPr>
          <a:lvl6pPr marL="285750" indent="-57150" algn="ctr">
            <a:defRPr sz="800"/>
          </a:lvl6pPr>
          <a:lvl7pPr marL="342900" indent="-57150" algn="ctr">
            <a:defRPr sz="800"/>
          </a:lvl7pPr>
          <a:lvl8pPr marL="400050" indent="-57150" algn="ctr">
            <a:defRPr sz="800"/>
          </a:lvl8pPr>
          <a:lvl9pPr marL="457200" indent="-57150" algn="ctr">
            <a:defRPr sz="800"/>
          </a:lvl9pPr>
        </a:lstStyle>
        <a:p>
          <a:pPr lvl="0">
            <a:lnSpc>
              <a:spcPct val="100000"/>
            </a:lnSpc>
            <a:spcBef>
              <a:spcPct val="0"/>
            </a:spcBef>
            <a:spcAft>
              <a:spcPct val="35000"/>
            </a:spcAft>
          </a:pPr>
          <a:r>
            <a:rPr lang="en-US">
              <a:solidFill>
                <a:schemeClr val="dk1"/>
              </a:solidFill>
            </a:rPr>
            <a:t>Vice Chairman</a:t>
          </a:r>
          <a:endParaRPr>
            <a:solidFill>
              <a:schemeClr val="dk1"/>
            </a:solidFill>
          </a:endParaRPr>
        </a:p>
      </dsp:txBody>
      <dsp:txXfrm>
        <a:off x="2912012" y="2762187"/>
        <a:ext cx="1139483" cy="723572"/>
      </dsp:txXfrm>
    </dsp:sp>
    <dsp:sp modelId="{AC8FAE2B-8792-4BC5-828D-C6C21FC59513}">
      <dsp:nvSpPr>
        <dsp:cNvPr id="15" name="Rounded Rectangle 14"/>
        <dsp:cNvSpPr/>
      </dsp:nvSpPr>
      <dsp:spPr bwMode="white">
        <a:xfrm>
          <a:off x="4178105" y="2641908"/>
          <a:ext cx="1139483" cy="723572"/>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Xfrm>
        <a:off x="4178105" y="2641908"/>
        <a:ext cx="1139483" cy="723572"/>
      </dsp:txXfrm>
    </dsp:sp>
    <dsp:sp modelId="{63142401-FE24-4DA8-8DD6-EB9D7108D78D}">
      <dsp:nvSpPr>
        <dsp:cNvPr id="16" name="Rounded Rectangle 15"/>
        <dsp:cNvSpPr/>
      </dsp:nvSpPr>
      <dsp:spPr bwMode="white">
        <a:xfrm>
          <a:off x="4304714" y="2762187"/>
          <a:ext cx="1139483" cy="723572"/>
        </a:xfrm>
        <a:prstGeom prst="roundRect">
          <a:avLst>
            <a:gd name="adj" fmla="val 10000"/>
          </a:avLst>
        </a:prstGeom>
      </dsp:spPr>
      <dsp:style>
        <a:lnRef idx="2">
          <a:schemeClr val="accent1"/>
        </a:lnRef>
        <a:fillRef idx="1">
          <a:schemeClr val="lt1">
            <a:alpha val="90000"/>
          </a:schemeClr>
        </a:fillRef>
        <a:effectRef idx="0">
          <a:scrgbClr r="0" g="0" b="0"/>
        </a:effectRef>
        <a:fontRef idx="minor"/>
      </dsp:style>
      <dsp:txBody>
        <a:bodyPr lIns="41910" tIns="41910" rIns="41910" bIns="41910" anchor="ctr"/>
        <a:lstStyle>
          <a:lvl1pPr algn="ctr">
            <a:defRPr sz="1100"/>
          </a:lvl1pPr>
          <a:lvl2pPr marL="57150" indent="-57150" algn="ctr">
            <a:defRPr sz="800"/>
          </a:lvl2pPr>
          <a:lvl3pPr marL="114300" indent="-57150" algn="ctr">
            <a:defRPr sz="800"/>
          </a:lvl3pPr>
          <a:lvl4pPr marL="171450" indent="-57150" algn="ctr">
            <a:defRPr sz="800"/>
          </a:lvl4pPr>
          <a:lvl5pPr marL="228600" indent="-57150" algn="ctr">
            <a:defRPr sz="800"/>
          </a:lvl5pPr>
          <a:lvl6pPr marL="285750" indent="-57150" algn="ctr">
            <a:defRPr sz="800"/>
          </a:lvl6pPr>
          <a:lvl7pPr marL="342900" indent="-57150" algn="ctr">
            <a:defRPr sz="800"/>
          </a:lvl7pPr>
          <a:lvl8pPr marL="400050" indent="-57150" algn="ctr">
            <a:defRPr sz="800"/>
          </a:lvl8pPr>
          <a:lvl9pPr marL="457200" indent="-57150" algn="ctr">
            <a:defRPr sz="800"/>
          </a:lvl9pPr>
        </a:lstStyle>
        <a:p>
          <a:pPr lvl="0">
            <a:lnSpc>
              <a:spcPct val="100000"/>
            </a:lnSpc>
            <a:spcBef>
              <a:spcPct val="0"/>
            </a:spcBef>
            <a:spcAft>
              <a:spcPct val="35000"/>
            </a:spcAft>
          </a:pPr>
          <a:r>
            <a:rPr lang="en-US">
              <a:solidFill>
                <a:schemeClr val="dk1"/>
              </a:solidFill>
            </a:rPr>
            <a:t>Treasurer</a:t>
          </a:r>
          <a:endParaRPr>
            <a:solidFill>
              <a:schemeClr val="dk1"/>
            </a:solidFill>
          </a:endParaRPr>
        </a:p>
      </dsp:txBody>
      <dsp:txXfrm>
        <a:off x="4304714" y="2762187"/>
        <a:ext cx="1139483" cy="723572"/>
      </dsp:txXfrm>
    </dsp:sp>
    <dsp:sp modelId="{482EAF08-04B0-485F-B69D-553BB77F988C}">
      <dsp:nvSpPr>
        <dsp:cNvPr id="18" name="Rounded Rectangle 17"/>
        <dsp:cNvSpPr/>
      </dsp:nvSpPr>
      <dsp:spPr bwMode="white">
        <a:xfrm>
          <a:off x="5570806" y="2641908"/>
          <a:ext cx="1139483" cy="723572"/>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Xfrm>
        <a:off x="5570806" y="2641908"/>
        <a:ext cx="1139483" cy="723572"/>
      </dsp:txXfrm>
    </dsp:sp>
    <dsp:sp modelId="{6796FA3C-840B-4979-8A59-0425EB98BF86}">
      <dsp:nvSpPr>
        <dsp:cNvPr id="19" name="Rounded Rectangle 18"/>
        <dsp:cNvSpPr/>
      </dsp:nvSpPr>
      <dsp:spPr bwMode="white">
        <a:xfrm>
          <a:off x="5697415" y="2762187"/>
          <a:ext cx="1139483" cy="723572"/>
        </a:xfrm>
        <a:prstGeom prst="roundRect">
          <a:avLst>
            <a:gd name="adj" fmla="val 10000"/>
          </a:avLst>
        </a:prstGeom>
      </dsp:spPr>
      <dsp:style>
        <a:lnRef idx="2">
          <a:schemeClr val="accent1"/>
        </a:lnRef>
        <a:fillRef idx="1">
          <a:schemeClr val="lt1">
            <a:alpha val="90000"/>
          </a:schemeClr>
        </a:fillRef>
        <a:effectRef idx="0">
          <a:scrgbClr r="0" g="0" b="0"/>
        </a:effectRef>
        <a:fontRef idx="minor"/>
      </dsp:style>
      <dsp:txBody>
        <a:bodyPr lIns="41910" tIns="41910" rIns="41910" bIns="41910" anchor="ctr"/>
        <a:lstStyle>
          <a:lvl1pPr algn="ctr">
            <a:defRPr sz="1100"/>
          </a:lvl1pPr>
          <a:lvl2pPr marL="57150" indent="-57150" algn="ctr">
            <a:defRPr sz="800"/>
          </a:lvl2pPr>
          <a:lvl3pPr marL="114300" indent="-57150" algn="ctr">
            <a:defRPr sz="800"/>
          </a:lvl3pPr>
          <a:lvl4pPr marL="171450" indent="-57150" algn="ctr">
            <a:defRPr sz="800"/>
          </a:lvl4pPr>
          <a:lvl5pPr marL="228600" indent="-57150" algn="ctr">
            <a:defRPr sz="800"/>
          </a:lvl5pPr>
          <a:lvl6pPr marL="285750" indent="-57150" algn="ctr">
            <a:defRPr sz="800"/>
          </a:lvl6pPr>
          <a:lvl7pPr marL="342900" indent="-57150" algn="ctr">
            <a:defRPr sz="800"/>
          </a:lvl7pPr>
          <a:lvl8pPr marL="400050" indent="-57150" algn="ctr">
            <a:defRPr sz="800"/>
          </a:lvl8pPr>
          <a:lvl9pPr marL="457200" indent="-57150" algn="ctr">
            <a:defRPr sz="800"/>
          </a:lvl9pPr>
        </a:lstStyle>
        <a:p>
          <a:pPr lvl="0">
            <a:lnSpc>
              <a:spcPct val="100000"/>
            </a:lnSpc>
            <a:spcBef>
              <a:spcPct val="0"/>
            </a:spcBef>
            <a:spcAft>
              <a:spcPct val="35000"/>
            </a:spcAft>
          </a:pPr>
          <a:r>
            <a:rPr lang="en-US" dirty="0">
              <a:solidFill>
                <a:schemeClr val="dk1"/>
              </a:solidFill>
            </a:rPr>
            <a:t>Appointee </a:t>
          </a:r>
          <a:endParaRPr lang="en-US" dirty="0">
            <a:solidFill>
              <a:schemeClr val="dk1"/>
            </a:solidFill>
          </a:endParaRPr>
        </a:p>
        <a:p>
          <a:pPr lvl="0">
            <a:lnSpc>
              <a:spcPct val="100000"/>
            </a:lnSpc>
            <a:spcBef>
              <a:spcPct val="0"/>
            </a:spcBef>
            <a:spcAft>
              <a:spcPct val="35000"/>
            </a:spcAft>
          </a:pPr>
          <a:r>
            <a:rPr lang="en-US" dirty="0">
              <a:solidFill>
                <a:schemeClr val="dk1"/>
              </a:solidFill>
            </a:rPr>
            <a:t>(ex-official)</a:t>
          </a:r>
          <a:endParaRPr>
            <a:solidFill>
              <a:schemeClr val="dk1"/>
            </a:solidFill>
          </a:endParaRPr>
        </a:p>
      </dsp:txBody>
      <dsp:txXfrm>
        <a:off x="5697415" y="2762187"/>
        <a:ext cx="1139483" cy="723572"/>
      </dsp:txXfrm>
    </dsp:sp>
    <dsp:sp modelId="{3860DC64-0E0F-4F7C-98D7-E50C543EDDC9}">
      <dsp:nvSpPr>
        <dsp:cNvPr id="21" name="Rounded Rectangle 20"/>
        <dsp:cNvSpPr/>
      </dsp:nvSpPr>
      <dsp:spPr bwMode="white">
        <a:xfrm>
          <a:off x="6963508" y="2641908"/>
          <a:ext cx="1139483" cy="723572"/>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Xfrm>
        <a:off x="6963508" y="2641908"/>
        <a:ext cx="1139483" cy="723572"/>
      </dsp:txXfrm>
    </dsp:sp>
    <dsp:sp modelId="{0F7A1662-F5F8-4821-B3E7-66990ACBD3FB}">
      <dsp:nvSpPr>
        <dsp:cNvPr id="22" name="Rounded Rectangle 21"/>
        <dsp:cNvSpPr/>
      </dsp:nvSpPr>
      <dsp:spPr bwMode="white">
        <a:xfrm>
          <a:off x="7090117" y="2762187"/>
          <a:ext cx="1139483" cy="723572"/>
        </a:xfrm>
        <a:prstGeom prst="roundRect">
          <a:avLst>
            <a:gd name="adj" fmla="val 10000"/>
          </a:avLst>
        </a:prstGeom>
      </dsp:spPr>
      <dsp:style>
        <a:lnRef idx="2">
          <a:schemeClr val="accent1"/>
        </a:lnRef>
        <a:fillRef idx="1">
          <a:schemeClr val="lt1">
            <a:alpha val="90000"/>
          </a:schemeClr>
        </a:fillRef>
        <a:effectRef idx="0">
          <a:scrgbClr r="0" g="0" b="0"/>
        </a:effectRef>
        <a:fontRef idx="minor"/>
      </dsp:style>
      <dsp:txBody>
        <a:bodyPr lIns="41910" tIns="41910" rIns="41910" bIns="41910" anchor="ctr"/>
        <a:lstStyle>
          <a:lvl1pPr algn="ctr">
            <a:defRPr sz="1100"/>
          </a:lvl1pPr>
          <a:lvl2pPr marL="57150" indent="-57150" algn="ctr">
            <a:defRPr sz="800"/>
          </a:lvl2pPr>
          <a:lvl3pPr marL="114300" indent="-57150" algn="ctr">
            <a:defRPr sz="800"/>
          </a:lvl3pPr>
          <a:lvl4pPr marL="171450" indent="-57150" algn="ctr">
            <a:defRPr sz="800"/>
          </a:lvl4pPr>
          <a:lvl5pPr marL="228600" indent="-57150" algn="ctr">
            <a:defRPr sz="800"/>
          </a:lvl5pPr>
          <a:lvl6pPr marL="285750" indent="-57150" algn="ctr">
            <a:defRPr sz="800"/>
          </a:lvl6pPr>
          <a:lvl7pPr marL="342900" indent="-57150" algn="ctr">
            <a:defRPr sz="800"/>
          </a:lvl7pPr>
          <a:lvl8pPr marL="400050" indent="-57150" algn="ctr">
            <a:defRPr sz="800"/>
          </a:lvl8pPr>
          <a:lvl9pPr marL="457200" indent="-57150" algn="ctr">
            <a:defRPr sz="800"/>
          </a:lvl9pPr>
        </a:lstStyle>
        <a:p>
          <a:pPr lvl="0">
            <a:lnSpc>
              <a:spcPct val="100000"/>
            </a:lnSpc>
            <a:spcBef>
              <a:spcPct val="0"/>
            </a:spcBef>
            <a:spcAft>
              <a:spcPct val="35000"/>
            </a:spcAft>
          </a:pPr>
          <a:r>
            <a:rPr lang="en-US" dirty="0">
              <a:solidFill>
                <a:schemeClr val="dk1"/>
              </a:solidFill>
            </a:rPr>
            <a:t>Appointee (ex- official)</a:t>
          </a:r>
          <a:endParaRPr>
            <a:solidFill>
              <a:schemeClr val="dk1"/>
            </a:solidFill>
          </a:endParaRPr>
        </a:p>
      </dsp:txBody>
      <dsp:txXfrm>
        <a:off x="7090117" y="2762187"/>
        <a:ext cx="1139483" cy="723572"/>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Sty" val="arr"/>
              <dgm:param type="endSty" val="noArr"/>
              <dgm:param type="begPts" val="auto"/>
              <dgm:param type="endPts" val="ct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srcNode" val="background"/>
                    <dgm:param type="dstNode" val="background2"/>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srcNode" val="background2"/>
                            <dgm:param type="dstNode" val="background3"/>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srcNode" val="background3"/>
                                        <dgm:param type="dstNode" val="background4"/>
                                        <dgm:param type="dim" val="1D"/>
                                        <dgm:param type="endSty" val="noArr"/>
                                        <dgm:param type="connRout" val="bend"/>
                                        <dgm:param type="begPts" val="bCtr"/>
                                        <dgm:param type="endPts" val="tCtr"/>
                                        <dgm:param type="bendPt" val="end"/>
                                      </dgm:alg>
                                    </dgm:if>
                                    <dgm:else name="Name26">
                                      <dgm:alg type="conn">
                                        <dgm:param type="srcNode" val="background4"/>
                                        <dgm:param type="dstNode" val="background4"/>
                                        <dgm:param type="dim" val="1D"/>
                                        <dgm:param type="endSty" val="noArr"/>
                                        <dgm:param type="connRout" val="bend"/>
                                        <dgm:param type="begPts" val="bCtr"/>
                                        <dgm:param type="endPts" val="tCtr"/>
                                        <dgm:param type="bendPt" val="end"/>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CF1530-FE26-4555-BEAC-BAC3B8897EBF}" type="datetimeFigureOut">
              <a:rPr lang="en-US" smtClean="0"/>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BA1CD7-16C2-4601-9832-243BC822619D}"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0BA1CD7-16C2-4601-9832-243BC822619D}" type="slidenum">
              <a:rPr lang="en-US" smtClean="0"/>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0BA1CD7-16C2-4601-9832-243BC822619D}"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PhAnim="0" showMasterSp="0">
  <p:cSld name="Title Slide">
    <p:bg>
      <p:bgPr>
        <a:solidFill>
          <a:schemeClr val="bg1"/>
        </a:solidFill>
        <a:effectLst/>
      </p:bgPr>
    </p:bg>
    <p:spTree>
      <p:nvGrpSpPr>
        <p:cNvPr id="1" name=""/>
        <p:cNvGrpSpPr/>
        <p:nvPr/>
      </p:nvGrpSpPr>
      <p:grpSpPr>
        <a:xfrm>
          <a:off x="0" y="0"/>
          <a:ext cx="0" cy="0"/>
          <a:chOff x="0" y="0"/>
          <a:chExt cx="0" cy="0"/>
        </a:xfrm>
      </p:grpSpPr>
      <p:pic>
        <p:nvPicPr>
          <p:cNvPr id="2050" name="Picture 2" descr="关系图"/>
          <p:cNvPicPr>
            <a:picLocks noChangeAspect="1"/>
          </p:cNvPicPr>
          <p:nvPr/>
        </p:nvPicPr>
        <p:blipFill>
          <a:blip r:embed="rId2"/>
          <a:srcRect r="2528" b="10909"/>
          <a:stretch>
            <a:fillRect/>
          </a:stretch>
        </p:blipFill>
        <p:spPr>
          <a:xfrm>
            <a:off x="179388" y="692150"/>
            <a:ext cx="8913812" cy="6110288"/>
          </a:xfrm>
          <a:prstGeom prst="rect">
            <a:avLst/>
          </a:prstGeom>
          <a:noFill/>
          <a:ln w="9525">
            <a:noFill/>
          </a:ln>
        </p:spPr>
      </p:pic>
      <p:sp>
        <p:nvSpPr>
          <p:cNvPr id="10" name="Rectangle 7"/>
          <p:cNvSpPr>
            <a:spLocks noChangeArrowheads="1"/>
          </p:cNvSpPr>
          <p:nvPr/>
        </p:nvSpPr>
        <p:spPr bwMode="auto">
          <a:xfrm>
            <a:off x="1588" y="549275"/>
            <a:ext cx="9144000" cy="1511300"/>
          </a:xfrm>
          <a:prstGeom prst="rect">
            <a:avLst/>
          </a:prstGeom>
          <a:gradFill rotWithShape="0">
            <a:gsLst>
              <a:gs pos="0">
                <a:schemeClr val="bg2">
                  <a:gamma/>
                  <a:tint val="0"/>
                  <a:invGamma/>
                </a:schemeClr>
              </a:gs>
              <a:gs pos="100000">
                <a:schemeClr val="bg2">
                  <a:alpha val="53999"/>
                </a:schemeClr>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2051" name="Rectangle 3"/>
          <p:cNvSpPr>
            <a:spLocks noChangeArrowheads="1"/>
          </p:cNvSpPr>
          <p:nvPr>
            <p:ph type="subTitle" idx="1"/>
          </p:nvPr>
        </p:nvSpPr>
        <p:spPr>
          <a:xfrm>
            <a:off x="1908175" y="2492375"/>
            <a:ext cx="5545138" cy="1222375"/>
          </a:xfrm>
        </p:spPr>
        <p:txBody>
          <a:bodyPr anchor="ctr"/>
          <a:lstStyle>
            <a:lvl1pPr marL="0" indent="0" algn="ctr">
              <a:buFontTx/>
              <a:buNone/>
              <a:defRPr/>
            </a:lvl1pPr>
          </a:lstStyle>
          <a:p>
            <a:pPr lvl="0"/>
            <a:r>
              <a:rPr lang="en-US" altLang="zh-CN" noProof="0" smtClean="0"/>
              <a:t>Click to edit Master subtitle style</a:t>
            </a:r>
            <a:endParaRPr lang="en-US" altLang="zh-CN" noProof="0" smtClean="0"/>
          </a:p>
        </p:txBody>
      </p:sp>
      <p:sp>
        <p:nvSpPr>
          <p:cNvPr id="2056" name="Rectangle 8"/>
          <p:cNvSpPr>
            <a:spLocks noChangeArrowheads="1"/>
          </p:cNvSpPr>
          <p:nvPr>
            <p:ph type="ctrTitle"/>
          </p:nvPr>
        </p:nvSpPr>
        <p:spPr>
          <a:xfrm>
            <a:off x="755650" y="620713"/>
            <a:ext cx="7772400" cy="1470025"/>
          </a:xfrm>
        </p:spPr>
        <p:txBody>
          <a:bodyPr/>
          <a:lstStyle>
            <a:lvl1pPr>
              <a:defRPr sz="3600"/>
            </a:lvl1pPr>
          </a:lstStyle>
          <a:p>
            <a:pPr lvl="0"/>
            <a:r>
              <a:rPr lang="en-US" altLang="zh-CN" noProof="0" smtClean="0"/>
              <a:t>Click to edit Master title style</a:t>
            </a:r>
            <a:endParaRPr lang="en-US" altLang="zh-CN" noProof="0" smtClean="0"/>
          </a:p>
        </p:txBody>
      </p:sp>
      <p:sp>
        <p:nvSpPr>
          <p:cNvPr id="11" name="Rectangle 4"/>
          <p:cNvSpPr>
            <a:spLocks noChangeArrowheads="1"/>
          </p:cNvSpPr>
          <p:nvPr>
            <p:ph type="dt" sz="half" idx="2"/>
          </p:nvPr>
        </p:nvSpPr>
        <p:spPr bwMode="auto">
          <a:xfrm>
            <a:off x="457200" y="6245225"/>
            <a:ext cx="2133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D4AB06C1-300C-44FE-ABF7-A58D61C28FE8}" type="datetime1">
              <a:rPr lang="en-US" smtClean="0"/>
            </a:fld>
            <a:endParaRPr lang="en-US"/>
          </a:p>
        </p:txBody>
      </p:sp>
      <p:sp>
        <p:nvSpPr>
          <p:cNvPr id="12" name="Rectangle 5"/>
          <p:cNvSpPr>
            <a:spLocks noChangeArrowheads="1"/>
          </p:cNvSpPr>
          <p:nvPr>
            <p:ph type="ftr" sz="quarter" idx="3"/>
          </p:nvPr>
        </p:nvSpPr>
        <p:spPr bwMode="auto">
          <a:xfrm>
            <a:off x="3124200" y="6245225"/>
            <a:ext cx="2895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endParaRPr lang="en-US"/>
          </a:p>
        </p:txBody>
      </p:sp>
      <p:sp>
        <p:nvSpPr>
          <p:cNvPr id="13" name="Rectangle 6"/>
          <p:cNvSpPr>
            <a:spLocks noChangeArrowheads="1"/>
          </p:cNvSpPr>
          <p:nvPr>
            <p:ph type="sldNum" sz="quarter" idx="4"/>
          </p:nvPr>
        </p:nvSpPr>
        <p:spPr bwMode="auto">
          <a:xfrm>
            <a:off x="6553200" y="6245225"/>
            <a:ext cx="2133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6E93D6E2-43F7-44A5-A575-B786F23F19B2}" type="slidenum">
              <a:rPr lang="en-US" smtClean="0"/>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ppt_x</p:attrName>
                                        </p:attrNameLst>
                                      </p:cBhvr>
                                      <p:tavLst>
                                        <p:tav tm="0">
                                          <p:val>
                                            <p:strVal val="#ppt_x-.2"/>
                                          </p:val>
                                        </p:tav>
                                        <p:tav tm="100000">
                                          <p:val>
                                            <p:strVal val="#ppt_x"/>
                                          </p:val>
                                        </p:tav>
                                      </p:tavLst>
                                    </p:anim>
                                    <p:anim calcmode="lin" valueType="num">
                                      <p:cBhvr>
                                        <p:cTn id="8"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Lst>
  </p:timing>
  <p:hf hd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D4AB06C1-300C-44FE-ABF7-A58D61C28FE8}" type="datetime1">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6E93D6E2-43F7-44A5-A575-B786F23F19B2}" type="slidenum">
              <a:rPr lang="en-US" smtClean="0"/>
            </a:fld>
            <a:endParaRPr lang="en-US"/>
          </a:p>
        </p:txBody>
      </p:sp>
    </p:spTree>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D4AB06C1-300C-44FE-ABF7-A58D61C28FE8}" type="datetime1">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6E93D6E2-43F7-44A5-A575-B786F23F19B2}" type="slidenum">
              <a:rPr lang="en-US" smtClean="0"/>
            </a:fld>
            <a:endParaRPr lang="en-US"/>
          </a:p>
        </p:txBody>
      </p:sp>
    </p:spTree>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D4AB06C1-300C-44FE-ABF7-A58D61C28FE8}" type="datetime1">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6E93D6E2-43F7-44A5-A575-B786F23F19B2}" type="slidenum">
              <a:rPr lang="en-US" smtClean="0"/>
            </a:fld>
            <a:endParaRPr lang="en-US"/>
          </a:p>
        </p:txBody>
      </p:sp>
    </p:spTree>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p>
            <a:fld id="{D4AB06C1-300C-44FE-ABF7-A58D61C28FE8}" type="datetime1">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6E93D6E2-43F7-44A5-A575-B786F23F19B2}" type="slidenum">
              <a:rPr lang="en-US" smtClean="0"/>
            </a:fld>
            <a:endParaRPr lang="en-US"/>
          </a:p>
        </p:txBody>
      </p:sp>
    </p:spTree>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p>
            <a:fld id="{D4AB06C1-300C-44FE-ABF7-A58D61C28FE8}" type="datetime1">
              <a:rPr lang="en-US" smtClean="0"/>
            </a:fld>
            <a:endParaRPr lang="en-US"/>
          </a:p>
        </p:txBody>
      </p:sp>
      <p:sp>
        <p:nvSpPr>
          <p:cNvPr id="6" name="Footer Placeholder 5"/>
          <p:cNvSpPr>
            <a:spLocks noGrp="1"/>
          </p:cNvSpPr>
          <p:nvPr>
            <p:ph type="ftr" sz="quarter" idx="11"/>
          </p:nvPr>
        </p:nvSpPr>
        <p:spPr/>
        <p:txBody>
          <a:bodyPr/>
          <a:p>
            <a:endParaRPr lang="en-US"/>
          </a:p>
        </p:txBody>
      </p:sp>
      <p:sp>
        <p:nvSpPr>
          <p:cNvPr id="7" name="Slide Number Placeholder 6"/>
          <p:cNvSpPr>
            <a:spLocks noGrp="1"/>
          </p:cNvSpPr>
          <p:nvPr>
            <p:ph type="sldNum" sz="quarter" idx="12"/>
          </p:nvPr>
        </p:nvSpPr>
        <p:spPr/>
        <p:txBody>
          <a:bodyPr/>
          <a:p>
            <a:fld id="{6E93D6E2-43F7-44A5-A575-B786F23F19B2}" type="slidenum">
              <a:rPr lang="en-US" smtClean="0"/>
            </a:fld>
            <a:endParaRPr lang="en-US"/>
          </a:p>
        </p:txBody>
      </p:sp>
    </p:spTree>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p>
            <a:fld id="{D4AB06C1-300C-44FE-ABF7-A58D61C28FE8}" type="datetime1">
              <a:rPr lang="en-US" smtClean="0"/>
            </a:fld>
            <a:endParaRPr lang="en-US"/>
          </a:p>
        </p:txBody>
      </p:sp>
      <p:sp>
        <p:nvSpPr>
          <p:cNvPr id="8" name="Footer Placeholder 7"/>
          <p:cNvSpPr>
            <a:spLocks noGrp="1"/>
          </p:cNvSpPr>
          <p:nvPr>
            <p:ph type="ftr" sz="quarter" idx="11"/>
          </p:nvPr>
        </p:nvSpPr>
        <p:spPr/>
        <p:txBody>
          <a:bodyPr/>
          <a:p>
            <a:endParaRPr lang="en-US"/>
          </a:p>
        </p:txBody>
      </p:sp>
      <p:sp>
        <p:nvSpPr>
          <p:cNvPr id="9" name="Slide Number Placeholder 8"/>
          <p:cNvSpPr>
            <a:spLocks noGrp="1"/>
          </p:cNvSpPr>
          <p:nvPr>
            <p:ph type="sldNum" sz="quarter" idx="12"/>
          </p:nvPr>
        </p:nvSpPr>
        <p:spPr/>
        <p:txBody>
          <a:bodyPr/>
          <a:p>
            <a:fld id="{6E93D6E2-43F7-44A5-A575-B786F23F19B2}" type="slidenum">
              <a:rPr lang="en-US" smtClean="0"/>
            </a:fld>
            <a:endParaRPr lang="en-US"/>
          </a:p>
        </p:txBody>
      </p:sp>
    </p:spTree>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p>
            <a:fld id="{D4AB06C1-300C-44FE-ABF7-A58D61C28FE8}" type="datetime1">
              <a:rPr lang="en-US" smtClean="0"/>
            </a:fld>
            <a:endParaRPr lang="en-US"/>
          </a:p>
        </p:txBody>
      </p:sp>
      <p:sp>
        <p:nvSpPr>
          <p:cNvPr id="4" name="Footer Placeholder 3"/>
          <p:cNvSpPr>
            <a:spLocks noGrp="1"/>
          </p:cNvSpPr>
          <p:nvPr>
            <p:ph type="ftr" sz="quarter" idx="11"/>
          </p:nvPr>
        </p:nvSpPr>
        <p:spPr/>
        <p:txBody>
          <a:bodyPr/>
          <a:p>
            <a:endParaRPr lang="en-US"/>
          </a:p>
        </p:txBody>
      </p:sp>
      <p:sp>
        <p:nvSpPr>
          <p:cNvPr id="5" name="Slide Number Placeholder 4"/>
          <p:cNvSpPr>
            <a:spLocks noGrp="1"/>
          </p:cNvSpPr>
          <p:nvPr>
            <p:ph type="sldNum" sz="quarter" idx="12"/>
          </p:nvPr>
        </p:nvSpPr>
        <p:spPr/>
        <p:txBody>
          <a:bodyPr/>
          <a:p>
            <a:fld id="{6E93D6E2-43F7-44A5-A575-B786F23F19B2}" type="slidenum">
              <a:rPr lang="en-US" smtClean="0"/>
            </a:fld>
            <a:endParaRPr lang="en-US"/>
          </a:p>
        </p:txBody>
      </p:sp>
    </p:spTree>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fld id="{D4AB06C1-300C-44FE-ABF7-A58D61C28FE8}" type="datetime1">
              <a:rPr lang="en-US" smtClean="0"/>
            </a:fld>
            <a:endParaRPr lang="en-US"/>
          </a:p>
        </p:txBody>
      </p:sp>
      <p:sp>
        <p:nvSpPr>
          <p:cNvPr id="3" name="Footer Placeholder 2"/>
          <p:cNvSpPr>
            <a:spLocks noGrp="1"/>
          </p:cNvSpPr>
          <p:nvPr>
            <p:ph type="ftr" sz="quarter" idx="11"/>
          </p:nvPr>
        </p:nvSpPr>
        <p:spPr/>
        <p:txBody>
          <a:bodyPr/>
          <a:p>
            <a:endParaRPr lang="en-US"/>
          </a:p>
        </p:txBody>
      </p:sp>
      <p:sp>
        <p:nvSpPr>
          <p:cNvPr id="4" name="Slide Number Placeholder 3"/>
          <p:cNvSpPr>
            <a:spLocks noGrp="1"/>
          </p:cNvSpPr>
          <p:nvPr>
            <p:ph type="sldNum" sz="quarter" idx="12"/>
          </p:nvPr>
        </p:nvSpPr>
        <p:spPr/>
        <p:txBody>
          <a:bodyPr/>
          <a:p>
            <a:fld id="{6E93D6E2-43F7-44A5-A575-B786F23F19B2}" type="slidenum">
              <a:rPr lang="en-US" smtClean="0"/>
            </a:fld>
            <a:endParaRPr lang="en-US"/>
          </a:p>
        </p:txBody>
      </p:sp>
    </p:spTree>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fld id="{D4AB06C1-300C-44FE-ABF7-A58D61C28FE8}" type="datetime1">
              <a:rPr lang="en-US" smtClean="0"/>
            </a:fld>
            <a:endParaRPr lang="en-US"/>
          </a:p>
        </p:txBody>
      </p:sp>
      <p:sp>
        <p:nvSpPr>
          <p:cNvPr id="6" name="Footer Placeholder 5"/>
          <p:cNvSpPr>
            <a:spLocks noGrp="1"/>
          </p:cNvSpPr>
          <p:nvPr>
            <p:ph type="ftr" sz="quarter" idx="11"/>
          </p:nvPr>
        </p:nvSpPr>
        <p:spPr/>
        <p:txBody>
          <a:bodyPr/>
          <a:p>
            <a:endParaRPr lang="en-US"/>
          </a:p>
        </p:txBody>
      </p:sp>
      <p:sp>
        <p:nvSpPr>
          <p:cNvPr id="7" name="Slide Number Placeholder 6"/>
          <p:cNvSpPr>
            <a:spLocks noGrp="1"/>
          </p:cNvSpPr>
          <p:nvPr>
            <p:ph type="sldNum" sz="quarter" idx="12"/>
          </p:nvPr>
        </p:nvSpPr>
        <p:spPr/>
        <p:txBody>
          <a:bodyPr/>
          <a:p>
            <a:fld id="{6E93D6E2-43F7-44A5-A575-B786F23F19B2}" type="slidenum">
              <a:rPr lang="en-US" smtClean="0"/>
            </a:fld>
            <a:endParaRPr lang="en-US"/>
          </a:p>
        </p:txBody>
      </p:sp>
    </p:spTree>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fld id="{D4AB06C1-300C-44FE-ABF7-A58D61C28FE8}" type="datetime1">
              <a:rPr lang="en-US" smtClean="0"/>
            </a:fld>
            <a:endParaRPr lang="en-US"/>
          </a:p>
        </p:txBody>
      </p:sp>
      <p:sp>
        <p:nvSpPr>
          <p:cNvPr id="6" name="Footer Placeholder 5"/>
          <p:cNvSpPr>
            <a:spLocks noGrp="1"/>
          </p:cNvSpPr>
          <p:nvPr>
            <p:ph type="ftr" sz="quarter" idx="11"/>
          </p:nvPr>
        </p:nvSpPr>
        <p:spPr/>
        <p:txBody>
          <a:bodyPr/>
          <a:p>
            <a:endParaRPr lang="en-US"/>
          </a:p>
        </p:txBody>
      </p:sp>
      <p:sp>
        <p:nvSpPr>
          <p:cNvPr id="7" name="Slide Number Placeholder 6"/>
          <p:cNvSpPr>
            <a:spLocks noGrp="1"/>
          </p:cNvSpPr>
          <p:nvPr>
            <p:ph type="sldNum" sz="quarter" idx="12"/>
          </p:nvPr>
        </p:nvSpPr>
        <p:spPr/>
        <p:txBody>
          <a:bodyPr/>
          <a:p>
            <a:fld id="{6E93D6E2-43F7-44A5-A575-B786F23F19B2}" type="slidenum">
              <a:rPr lang="en-US" smtClean="0"/>
            </a:fld>
            <a:endParaRPr lang="en-US"/>
          </a:p>
        </p:txBody>
      </p:sp>
    </p:spTree>
  </p:cSld>
  <p:clrMapOvr>
    <a:masterClrMapping/>
  </p:clrMapOvr>
  <p:hf hdr="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Rectangle 2"/>
          <p:cNvSpPr>
            <a:spLocks noChangeArrowheads="1"/>
          </p:cNvSpPr>
          <p:nvPr/>
        </p:nvSpPr>
        <p:spPr bwMode="auto">
          <a:xfrm>
            <a:off x="1588" y="333375"/>
            <a:ext cx="9144000" cy="1009650"/>
          </a:xfrm>
          <a:prstGeom prst="rect">
            <a:avLst/>
          </a:prstGeom>
          <a:gradFill rotWithShape="0">
            <a:gsLst>
              <a:gs pos="0">
                <a:schemeClr val="bg2">
                  <a:gamma/>
                  <a:tint val="0"/>
                  <a:invGamma/>
                </a:schemeClr>
              </a:gs>
              <a:gs pos="100000">
                <a:schemeClr val="bg2">
                  <a:alpha val="53999"/>
                </a:schemeClr>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pic>
        <p:nvPicPr>
          <p:cNvPr id="1027" name="Picture 3" descr="关系图"/>
          <p:cNvPicPr>
            <a:picLocks noChangeAspect="1"/>
          </p:cNvPicPr>
          <p:nvPr/>
        </p:nvPicPr>
        <p:blipFill>
          <a:blip r:embed="rId12"/>
          <a:srcRect t="1094" r="8122" b="13318"/>
          <a:stretch>
            <a:fillRect/>
          </a:stretch>
        </p:blipFill>
        <p:spPr>
          <a:xfrm>
            <a:off x="5797550" y="4438650"/>
            <a:ext cx="3340100" cy="2333625"/>
          </a:xfrm>
          <a:prstGeom prst="rect">
            <a:avLst/>
          </a:prstGeom>
          <a:noFill/>
          <a:ln w="9525">
            <a:noFill/>
          </a:ln>
        </p:spPr>
      </p:pic>
      <p:sp>
        <p:nvSpPr>
          <p:cNvPr id="1028" name="Rectangle 4"/>
          <p:cNvSpPr/>
          <p:nvPr>
            <p:ph type="title"/>
          </p:nvPr>
        </p:nvSpPr>
        <p:spPr>
          <a:xfrm>
            <a:off x="457200" y="274638"/>
            <a:ext cx="8229600" cy="1143000"/>
          </a:xfrm>
          <a:prstGeom prst="rect">
            <a:avLst/>
          </a:prstGeom>
          <a:noFill/>
          <a:ln w="9525">
            <a:noFill/>
          </a:ln>
        </p:spPr>
        <p:txBody>
          <a:bodyPr anchor="ctr" anchorCtr="0"/>
          <a:p>
            <a:pPr lvl="0"/>
            <a:r>
              <a:rPr lang="en-US" altLang="zh-CN" dirty="0"/>
              <a:t>Click to edit Master title style</a:t>
            </a:r>
            <a:endParaRPr lang="en-US" altLang="zh-CN" dirty="0"/>
          </a:p>
        </p:txBody>
      </p:sp>
      <p:sp>
        <p:nvSpPr>
          <p:cNvPr id="1029" name="Rectangle 5"/>
          <p:cNvSpPr/>
          <p:nvPr>
            <p:ph type="body" idx="1"/>
          </p:nvPr>
        </p:nvSpPr>
        <p:spPr>
          <a:xfrm>
            <a:off x="457200" y="1600200"/>
            <a:ext cx="8229600" cy="4525963"/>
          </a:xfrm>
          <a:prstGeom prst="rect">
            <a:avLst/>
          </a:prstGeom>
          <a:noFill/>
          <a:ln w="9525">
            <a:noFill/>
          </a:ln>
        </p:spPr>
        <p:txBody>
          <a:bodyPr/>
          <a:p>
            <a:pPr lvl="0"/>
            <a:r>
              <a:rPr lang="en-US" altLang="zh-CN" dirty="0"/>
              <a:t>Click to edit Master text styles</a:t>
            </a:r>
            <a:endParaRPr lang="en-US" altLang="zh-CN" dirty="0"/>
          </a:p>
          <a:p>
            <a:pPr lvl="1"/>
            <a:r>
              <a:rPr lang="en-US" altLang="zh-CN" dirty="0"/>
              <a:t>Second level</a:t>
            </a:r>
            <a:endParaRPr lang="en-US" altLang="zh-CN" dirty="0"/>
          </a:p>
          <a:p>
            <a:pPr lvl="2"/>
            <a:r>
              <a:rPr lang="en-US" altLang="zh-CN" dirty="0"/>
              <a:t>Third level</a:t>
            </a:r>
            <a:endParaRPr lang="en-US" altLang="zh-CN" dirty="0"/>
          </a:p>
          <a:p>
            <a:pPr lvl="3"/>
            <a:r>
              <a:rPr lang="en-US" altLang="zh-CN" dirty="0"/>
              <a:t>Fourth level</a:t>
            </a:r>
            <a:endParaRPr lang="en-US" altLang="zh-CN" dirty="0"/>
          </a:p>
          <a:p>
            <a:pPr lvl="4"/>
            <a:r>
              <a:rPr lang="en-US" altLang="zh-CN" dirty="0"/>
              <a:t>Fifth level</a:t>
            </a:r>
            <a:endParaRPr lang="en-US" altLang="zh-CN" dirty="0"/>
          </a:p>
        </p:txBody>
      </p:sp>
      <p:sp>
        <p:nvSpPr>
          <p:cNvPr id="1030" name="Rectangle 6"/>
          <p:cNvSpPr>
            <a:spLocks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fld id="{D4AB06C1-300C-44FE-ABF7-A58D61C28FE8}" type="datetime1">
              <a:rPr lang="en-US" smtClean="0"/>
            </a:fld>
            <a:endParaRPr lang="en-US"/>
          </a:p>
        </p:txBody>
      </p:sp>
      <p:sp>
        <p:nvSpPr>
          <p:cNvPr id="1031" name="Rectangle 7"/>
          <p:cNvSpPr>
            <a:spLocks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endParaRPr lang="en-US"/>
          </a:p>
        </p:txBody>
      </p:sp>
      <p:sp>
        <p:nvSpPr>
          <p:cNvPr id="1032" name="Rectangle 8"/>
          <p:cNvSpPr>
            <a:spLocks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6E93D6E2-43F7-44A5-A575-B786F23F19B2}"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ppt_x</p:attrName>
                                        </p:attrNameLst>
                                      </p:cBhvr>
                                      <p:tavLst>
                                        <p:tav tm="0">
                                          <p:val>
                                            <p:strVal val="#ppt_x-.2"/>
                                          </p:val>
                                        </p:tav>
                                        <p:tav tm="100000">
                                          <p:val>
                                            <p:strVal val="#ppt_x"/>
                                          </p:val>
                                        </p:tav>
                                      </p:tavLst>
                                    </p:anim>
                                    <p:anim calcmode="lin" valueType="num">
                                      <p:cBhvr>
                                        <p:cTn id="8" dur="1000" fill="hold"/>
                                        <p:tgtEl>
                                          <p:spTgt spid="1026"/>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26"/>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1028"/>
                                        </p:tgtEl>
                                        <p:attrNameLst>
                                          <p:attrName>style.visibility</p:attrName>
                                        </p:attrNameLst>
                                      </p:cBhvr>
                                      <p:to>
                                        <p:strVal val="visible"/>
                                      </p:to>
                                    </p:set>
                                    <p:anim calcmode="lin" valueType="num">
                                      <p:cBhvr>
                                        <p:cTn id="12" dur="1000" fill="hold"/>
                                        <p:tgtEl>
                                          <p:spTgt spid="1028"/>
                                        </p:tgtEl>
                                        <p:attrNameLst>
                                          <p:attrName>ppt_x</p:attrName>
                                        </p:attrNameLst>
                                      </p:cBhvr>
                                      <p:tavLst>
                                        <p:tav tm="0">
                                          <p:val>
                                            <p:strVal val="#ppt_x-.2"/>
                                          </p:val>
                                        </p:tav>
                                        <p:tav tm="100000">
                                          <p:val>
                                            <p:strVal val="#ppt_x"/>
                                          </p:val>
                                        </p:tav>
                                      </p:tavLst>
                                    </p:anim>
                                    <p:anim calcmode="lin" valueType="num">
                                      <p:cBhvr>
                                        <p:cTn id="13" dur="1000" fill="hold"/>
                                        <p:tgtEl>
                                          <p:spTgt spid="1028"/>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bldLvl="0" animBg="1"/>
      <p:bldP spid="1028" grpId="0" bldLvl="0"/>
    </p:bldLst>
  </p:timing>
  <p:hf hdr="0"/>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2pPr>
      <a:lvl3pPr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3pPr>
      <a:lvl4pPr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4pPr>
      <a:lvl5pPr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4.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emf"/></Relationships>
</file>

<file path=ppt/slides/_rels/slide21.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9" Type="http://schemas.openxmlformats.org/officeDocument/2006/relationships/image" Target="../media/image15.jpeg"/><Relationship Id="rId8" Type="http://schemas.openxmlformats.org/officeDocument/2006/relationships/image" Target="../media/image14.png"/><Relationship Id="rId7" Type="http://schemas.openxmlformats.org/officeDocument/2006/relationships/image" Target="../media/image13.jpeg"/><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3" Type="http://schemas.openxmlformats.org/officeDocument/2006/relationships/image" Target="../media/image9.GIF"/><Relationship Id="rId2" Type="http://schemas.openxmlformats.org/officeDocument/2006/relationships/image" Target="../media/image8.jpeg"/><Relationship Id="rId11" Type="http://schemas.openxmlformats.org/officeDocument/2006/relationships/slideLayout" Target="../slideLayouts/slideLayout2.xml"/><Relationship Id="rId10" Type="http://schemas.openxmlformats.org/officeDocument/2006/relationships/image" Target="../media/image16.png"/><Relationship Id="rId1" Type="http://schemas.openxmlformats.org/officeDocument/2006/relationships/image" Target="../media/image7.jpeg"/></Relationships>
</file>

<file path=ppt/slides/_rels/slide25.xml.rels><?xml version="1.0" encoding="UTF-8" standalone="yes"?>
<Relationships xmlns="http://schemas.openxmlformats.org/package/2006/relationships"><Relationship Id="rId9" Type="http://schemas.openxmlformats.org/officeDocument/2006/relationships/oleObject" Target="../embeddings/oleObject1.bin"/><Relationship Id="rId8" Type="http://schemas.openxmlformats.org/officeDocument/2006/relationships/image" Target="../media/image24.png"/><Relationship Id="rId7" Type="http://schemas.openxmlformats.org/officeDocument/2006/relationships/image" Target="../media/image23.png"/><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png"/><Relationship Id="rId3" Type="http://schemas.openxmlformats.org/officeDocument/2006/relationships/image" Target="../media/image19.png"/><Relationship Id="rId2" Type="http://schemas.openxmlformats.org/officeDocument/2006/relationships/image" Target="../media/image18.jpeg"/><Relationship Id="rId13" Type="http://schemas.openxmlformats.org/officeDocument/2006/relationships/vmlDrawing" Target="../drawings/vmlDrawing1.vml"/><Relationship Id="rId12" Type="http://schemas.openxmlformats.org/officeDocument/2006/relationships/slideLayout" Target="../slideLayouts/slideLayout2.xml"/><Relationship Id="rId11" Type="http://schemas.openxmlformats.org/officeDocument/2006/relationships/image" Target="../media/image26.jpeg"/><Relationship Id="rId10" Type="http://schemas.openxmlformats.org/officeDocument/2006/relationships/image" Target="../media/image25.png"/><Relationship Id="rId1" Type="http://schemas.openxmlformats.org/officeDocument/2006/relationships/image" Target="../media/image17.GI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emf"/></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hyperlink" Target="http://www.hesma.or.ke/" TargetMode="External"/><Relationship Id="rId1" Type="http://schemas.openxmlformats.org/officeDocument/2006/relationships/hyperlink" Target="http://www.hsm-kenya.org/"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2.png"/><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7.jpe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8.jpe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9.jpe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0.jpe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1.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GIF"/></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06101"/>
            <a:ext cx="7772400" cy="3518300"/>
          </a:xfrm>
        </p:spPr>
        <p:txBody>
          <a:bodyPr>
            <a:normAutofit fontScale="90000"/>
          </a:bodyPr>
          <a:lstStyle/>
          <a:p>
            <a:pPr algn="ctr"/>
            <a:r>
              <a:rPr lang="en-US" i="1" dirty="0">
                <a:latin typeface="Segoe UI" panose="020B0502040204020203" pitchFamily="34" charset="0"/>
                <a:ea typeface="Segoe UI" panose="020B0502040204020203" pitchFamily="34" charset="0"/>
                <a:cs typeface="Segoe UI" panose="020B0502040204020203" pitchFamily="34" charset="0"/>
              </a:rPr>
              <a:t>Towards Professionalization of Health sector Leadership, Management and Governance </a:t>
            </a:r>
            <a:br>
              <a:rPr lang="en-US" dirty="0"/>
            </a:br>
            <a:r>
              <a:rPr lang="en-US" dirty="0">
                <a:solidFill>
                  <a:srgbClr val="FF0000"/>
                </a:solidFill>
              </a:rPr>
              <a:t>About HeSMA </a:t>
            </a:r>
            <a:endParaRPr lang="en-US" dirty="0">
              <a:solidFill>
                <a:srgbClr val="FF0000"/>
              </a:solidFill>
            </a:endParaRPr>
          </a:p>
        </p:txBody>
      </p:sp>
      <p:sp>
        <p:nvSpPr>
          <p:cNvPr id="3" name="Subtitle 2"/>
          <p:cNvSpPr>
            <a:spLocks noGrp="1"/>
          </p:cNvSpPr>
          <p:nvPr>
            <p:ph type="subTitle" idx="1"/>
          </p:nvPr>
        </p:nvSpPr>
        <p:spPr>
          <a:xfrm>
            <a:off x="838200" y="5257800"/>
            <a:ext cx="6781800" cy="1199704"/>
          </a:xfrm>
        </p:spPr>
        <p:txBody>
          <a:bodyPr/>
          <a:lstStyle/>
          <a:p>
            <a:pPr algn="l"/>
            <a:endParaRPr lang="en-US" b="1" dirty="0"/>
          </a:p>
          <a:p>
            <a:pPr algn="l"/>
            <a:endParaRPr lang="en-US" b="1" dirty="0"/>
          </a:p>
          <a:p>
            <a:pPr algn="l"/>
            <a:r>
              <a:rPr lang="en-US" b="1" dirty="0"/>
              <a:t>Secretariat </a:t>
            </a:r>
            <a:endParaRPr lang="en-US" b="1" dirty="0"/>
          </a:p>
          <a:p>
            <a:pPr algn="l"/>
            <a:endParaRPr lang="en-US" dirty="0"/>
          </a:p>
        </p:txBody>
      </p:sp>
      <p:pic>
        <p:nvPicPr>
          <p:cNvPr id="4" name="Picture 3" descr="C:\Users\hesma\OneDrive\Documents\HeSMA logo Version_001.pngHeSMA logo Version_001"/>
          <p:cNvPicPr/>
          <p:nvPr/>
        </p:nvPicPr>
        <p:blipFill>
          <a:blip r:embed="rId1"/>
          <a:srcRect/>
          <a:stretch>
            <a:fillRect/>
          </a:stretch>
        </p:blipFill>
        <p:spPr bwMode="auto">
          <a:xfrm>
            <a:off x="56657" y="1"/>
            <a:ext cx="3561715" cy="1206099"/>
          </a:xfrm>
          <a:prstGeom prst="rect">
            <a:avLst/>
          </a:prstGeom>
          <a:noFill/>
          <a:ln w="9525">
            <a:noFill/>
            <a:miter lim="800000"/>
            <a:headEnd/>
            <a:tailEnd/>
          </a:ln>
        </p:spPr>
      </p:pic>
      <p:sp>
        <p:nvSpPr>
          <p:cNvPr id="5" name="Date Placeholder 4"/>
          <p:cNvSpPr>
            <a:spLocks noGrp="1"/>
          </p:cNvSpPr>
          <p:nvPr>
            <p:ph type="dt" sz="half" idx="2"/>
          </p:nvPr>
        </p:nvSpPr>
        <p:spPr/>
        <p:txBody>
          <a:bodyPr/>
          <a:p>
            <a:fld id="{D4AB06C1-300C-44FE-ABF7-A58D61C28FE8}" type="datetime1">
              <a:rPr lang="en-US" smtClean="0"/>
            </a:fld>
            <a:endParaRPr lang="en-US"/>
          </a:p>
        </p:txBody>
      </p:sp>
      <p:sp>
        <p:nvSpPr>
          <p:cNvPr id="6" name="Slide Number Placeholder 5"/>
          <p:cNvSpPr>
            <a:spLocks noGrp="1"/>
          </p:cNvSpPr>
          <p:nvPr>
            <p:ph type="sldNum" sz="quarter" idx="4"/>
          </p:nvPr>
        </p:nvSpPr>
        <p:spPr/>
        <p:txBody>
          <a:bodyPr/>
          <a:p>
            <a:fld id="{6E93D6E2-43F7-44A5-A575-B786F23F19B2}" type="slidenum">
              <a:rPr lang="en-US" smtClean="0"/>
            </a:fld>
            <a:endParaRPr lang="en-US"/>
          </a:p>
        </p:txBody>
      </p:sp>
      <p:sp>
        <p:nvSpPr>
          <p:cNvPr id="7" name="Footer Placeholder 6"/>
          <p:cNvSpPr>
            <a:spLocks noGrp="1"/>
          </p:cNvSpPr>
          <p:nvPr>
            <p:ph type="ftr" sz="quarter" idx="3"/>
          </p:nvPr>
        </p:nvSpPr>
        <p:spPr/>
        <p:txBody>
          <a:bodyPr/>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Title 7"/>
          <p:cNvSpPr>
            <a:spLocks noGrp="1"/>
          </p:cNvSpPr>
          <p:nvPr>
            <p:ph type="title"/>
          </p:nvPr>
        </p:nvSpPr>
        <p:spPr/>
        <p:txBody>
          <a:bodyPr/>
          <a:p>
            <a:pPr algn="l"/>
            <a:r>
              <a:rPr lang="en-US" sz="3200" b="1" i="1">
                <a:sym typeface="+mn-ea"/>
              </a:rPr>
              <a:t>2022 </a:t>
            </a:r>
            <a:br>
              <a:rPr lang="en-US" sz="1400">
                <a:sym typeface="+mn-ea"/>
              </a:rPr>
            </a:br>
            <a:r>
              <a:rPr lang="en-US" sz="1400">
                <a:sym typeface="+mn-ea"/>
              </a:rPr>
              <a:t>HeSMA collaborated with UNICEF, MoH and County Departments of Health and other stakeholders to develop a curriculum, Competency Framework and Policy for Health Systems Managers</a:t>
            </a:r>
            <a:br>
              <a:rPr lang="en-US" sz="1400"/>
            </a:br>
            <a:endParaRPr lang="en-US" sz="1400"/>
          </a:p>
        </p:txBody>
      </p:sp>
      <p:sp>
        <p:nvSpPr>
          <p:cNvPr id="4" name="Date Placeholder 3"/>
          <p:cNvSpPr>
            <a:spLocks noGrp="1"/>
          </p:cNvSpPr>
          <p:nvPr>
            <p:ph type="dt" sz="half" idx="10"/>
          </p:nvPr>
        </p:nvSpPr>
        <p:spPr/>
        <p:txBody>
          <a:bodyPr/>
          <a:p>
            <a:fld id="{D4AB06C1-300C-44FE-ABF7-A58D61C28FE8}" type="datetime1">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6E93D6E2-43F7-44A5-A575-B786F23F19B2}" type="slidenum">
              <a:rPr lang="en-US" smtClean="0"/>
            </a:fld>
            <a:endParaRPr lang="en-US"/>
          </a:p>
        </p:txBody>
      </p:sp>
      <p:pic>
        <p:nvPicPr>
          <p:cNvPr id="7" name="Content Placeholder 6" descr="WhatsApp Image 2022-10-16 at 21.41.04 (1)"/>
          <p:cNvPicPr>
            <a:picLocks noChangeAspect="1"/>
          </p:cNvPicPr>
          <p:nvPr>
            <p:ph sz="half" idx="2"/>
          </p:nvPr>
        </p:nvPicPr>
        <p:blipFill>
          <a:blip r:embed="rId1"/>
          <a:stretch>
            <a:fillRect/>
          </a:stretch>
        </p:blipFill>
        <p:spPr>
          <a:xfrm>
            <a:off x="762000" y="1417955"/>
            <a:ext cx="5427345" cy="5427345"/>
          </a:xfrm>
          <a:prstGeom prst="rect">
            <a:avLst/>
          </a:prstGeom>
        </p:spPr>
      </p:pic>
      <p:sp>
        <p:nvSpPr>
          <p:cNvPr id="11" name="Text Box 10"/>
          <p:cNvSpPr txBox="1"/>
          <p:nvPr/>
        </p:nvSpPr>
        <p:spPr>
          <a:xfrm>
            <a:off x="6781800" y="2441575"/>
            <a:ext cx="2259965" cy="3415030"/>
          </a:xfrm>
          <a:prstGeom prst="rect">
            <a:avLst/>
          </a:prstGeom>
          <a:noFill/>
        </p:spPr>
        <p:txBody>
          <a:bodyPr wrap="square" rtlCol="0">
            <a:spAutoFit/>
          </a:bodyPr>
          <a:p>
            <a:pPr indent="0" algn="l">
              <a:buNone/>
            </a:pPr>
            <a:r>
              <a:rPr lang="en-US">
                <a:solidFill>
                  <a:schemeClr val="accent2"/>
                </a:solidFill>
              </a:rPr>
              <a:t>The Technical working group for professionalization of health</a:t>
            </a:r>
            <a:endParaRPr lang="en-US">
              <a:solidFill>
                <a:schemeClr val="accent2"/>
              </a:solidFill>
            </a:endParaRPr>
          </a:p>
          <a:p>
            <a:pPr marL="285750" indent="-285750" algn="l">
              <a:buFont typeface="Arial" panose="020B0604020202020204" pitchFamily="34" charset="0"/>
              <a:buChar char="•"/>
            </a:pPr>
            <a:r>
              <a:rPr lang="en-US" b="1"/>
              <a:t>CDC</a:t>
            </a:r>
            <a:endParaRPr lang="en-US" b="1"/>
          </a:p>
          <a:p>
            <a:pPr marL="285750" indent="-285750" algn="l">
              <a:buFont typeface="Arial" panose="020B0604020202020204" pitchFamily="34" charset="0"/>
              <a:buChar char="•"/>
            </a:pPr>
            <a:r>
              <a:rPr lang="en-US" b="1"/>
              <a:t>UNICEF</a:t>
            </a:r>
            <a:endParaRPr lang="en-US" b="1"/>
          </a:p>
          <a:p>
            <a:pPr marL="285750" indent="-285750" algn="l">
              <a:buFont typeface="Arial" panose="020B0604020202020204" pitchFamily="34" charset="0"/>
              <a:buChar char="•"/>
            </a:pPr>
            <a:r>
              <a:rPr lang="en-US" b="1"/>
              <a:t>HeSMA</a:t>
            </a:r>
            <a:endParaRPr lang="en-US" b="1"/>
          </a:p>
          <a:p>
            <a:pPr marL="285750" indent="-285750" algn="l">
              <a:buFont typeface="Arial" panose="020B0604020202020204" pitchFamily="34" charset="0"/>
              <a:buChar char="•"/>
            </a:pPr>
            <a:r>
              <a:rPr lang="en-US" b="1"/>
              <a:t>MoH</a:t>
            </a:r>
            <a:endParaRPr lang="en-US" b="1"/>
          </a:p>
          <a:p>
            <a:pPr marL="285750" indent="-285750" algn="l">
              <a:buFont typeface="Arial" panose="020B0604020202020204" pitchFamily="34" charset="0"/>
              <a:buChar char="•"/>
            </a:pPr>
            <a:r>
              <a:rPr lang="en-US" b="1"/>
              <a:t>KMTC</a:t>
            </a:r>
            <a:endParaRPr lang="en-US" b="1"/>
          </a:p>
          <a:p>
            <a:pPr marL="285750" indent="-285750" algn="l">
              <a:buFont typeface="Arial" panose="020B0604020202020204" pitchFamily="34" charset="0"/>
              <a:buChar char="•"/>
            </a:pPr>
            <a:r>
              <a:rPr lang="en-US" b="1"/>
              <a:t>CHAK</a:t>
            </a:r>
            <a:endParaRPr lang="en-US" b="1"/>
          </a:p>
          <a:p>
            <a:pPr marL="285750" indent="-285750" algn="l">
              <a:buFont typeface="Arial" panose="020B0604020202020204" pitchFamily="34" charset="0"/>
              <a:buChar char="•"/>
            </a:pPr>
            <a:r>
              <a:rPr lang="en-US" b="1"/>
              <a:t>KCCB</a:t>
            </a:r>
            <a:endParaRPr lang="en-US" b="1"/>
          </a:p>
          <a:p>
            <a:pPr marL="285750" indent="-285750" algn="l">
              <a:buFont typeface="Arial" panose="020B0604020202020204" pitchFamily="34" charset="0"/>
              <a:buChar char="•"/>
            </a:pPr>
            <a:r>
              <a:rPr lang="en-US" b="1"/>
              <a:t>Universities </a:t>
            </a:r>
            <a:endParaRPr lang="en-US" b="1"/>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3600" i="1" dirty="0"/>
              <a:t>......an effective body of knowledge, skills and practice that promote the highest level of quality health service delivery in Kenya and the region</a:t>
            </a:r>
            <a:endParaRPr lang="en-US" sz="3600" i="1" dirty="0"/>
          </a:p>
          <a:p>
            <a:endParaRPr lang="en-US" i="1" dirty="0"/>
          </a:p>
        </p:txBody>
      </p:sp>
      <p:sp>
        <p:nvSpPr>
          <p:cNvPr id="2" name="Title 1"/>
          <p:cNvSpPr>
            <a:spLocks noGrp="1"/>
          </p:cNvSpPr>
          <p:nvPr>
            <p:ph type="title"/>
          </p:nvPr>
        </p:nvSpPr>
        <p:spPr/>
        <p:txBody>
          <a:bodyPr/>
          <a:lstStyle/>
          <a:p>
            <a:pPr algn="r"/>
            <a:r>
              <a:rPr lang="en-US" dirty="0"/>
              <a:t>Vision</a:t>
            </a:r>
            <a:endParaRPr lang="en-US" dirty="0"/>
          </a:p>
        </p:txBody>
      </p:sp>
      <p:pic>
        <p:nvPicPr>
          <p:cNvPr id="5" name="Picture 4" descr="C:\Users\hesma\OneDrive\Documents\HeSMA logo Version_001.pngHeSMA logo Version_001"/>
          <p:cNvPicPr/>
          <p:nvPr/>
        </p:nvPicPr>
        <p:blipFill>
          <a:blip r:embed="rId1"/>
          <a:srcRect/>
          <a:stretch>
            <a:fillRect/>
          </a:stretch>
        </p:blipFill>
        <p:spPr bwMode="auto">
          <a:xfrm>
            <a:off x="56657" y="1"/>
            <a:ext cx="3561715" cy="1206099"/>
          </a:xfrm>
          <a:prstGeom prst="rect">
            <a:avLst/>
          </a:prstGeom>
          <a:noFill/>
          <a:ln w="9525">
            <a:noFill/>
            <a:miter lim="800000"/>
            <a:headEnd/>
            <a:tailEnd/>
          </a:ln>
        </p:spPr>
      </p:pic>
      <p:sp>
        <p:nvSpPr>
          <p:cNvPr id="4" name="Date Placeholder 3"/>
          <p:cNvSpPr>
            <a:spLocks noGrp="1"/>
          </p:cNvSpPr>
          <p:nvPr>
            <p:ph type="dt" sz="half" idx="10"/>
          </p:nvPr>
        </p:nvSpPr>
        <p:spPr/>
        <p:txBody>
          <a:bodyPr/>
          <a:p>
            <a:fld id="{D4AB06C1-300C-44FE-ABF7-A58D61C28FE8}" type="datetime1">
              <a:rPr lang="en-US" smtClean="0"/>
            </a:fld>
            <a:endParaRPr lang="en-US"/>
          </a:p>
        </p:txBody>
      </p:sp>
      <p:sp>
        <p:nvSpPr>
          <p:cNvPr id="6" name="Slide Number Placeholder 5"/>
          <p:cNvSpPr>
            <a:spLocks noGrp="1"/>
          </p:cNvSpPr>
          <p:nvPr>
            <p:ph type="sldNum" sz="quarter" idx="12"/>
          </p:nvPr>
        </p:nvSpPr>
        <p:spPr/>
        <p:txBody>
          <a:bodyPr/>
          <a:p>
            <a:fld id="{6E93D6E2-43F7-44A5-A575-B786F23F19B2}" type="slidenum">
              <a:rPr lang="en-US" smtClean="0"/>
            </a:fld>
            <a:endParaRPr lang="en-US"/>
          </a:p>
        </p:txBody>
      </p:sp>
      <p:sp>
        <p:nvSpPr>
          <p:cNvPr id="7" name="Footer Placeholder 6"/>
          <p:cNvSpPr>
            <a:spLocks noGrp="1"/>
          </p:cNvSpPr>
          <p:nvPr>
            <p:ph type="ftr" sz="quarter" idx="11"/>
          </p:nvPr>
        </p:nvSpPr>
        <p:spPr/>
        <p:txBody>
          <a:bodyPr/>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2500" lnSpcReduction="20000"/>
          </a:bodyPr>
          <a:lstStyle/>
          <a:p>
            <a:pPr>
              <a:lnSpc>
                <a:spcPct val="100000"/>
              </a:lnSpc>
            </a:pPr>
            <a:r>
              <a:rPr lang="en-US" dirty="0"/>
              <a:t>To utilize </a:t>
            </a:r>
            <a:r>
              <a:rPr lang="en-US" i="1" dirty="0"/>
              <a:t>systems approach</a:t>
            </a:r>
            <a:r>
              <a:rPr lang="en-US" dirty="0"/>
              <a:t> to influence how  health is delivered in Kenya and the region</a:t>
            </a:r>
            <a:endParaRPr lang="en-US" dirty="0"/>
          </a:p>
          <a:p>
            <a:pPr>
              <a:lnSpc>
                <a:spcPct val="100000"/>
              </a:lnSpc>
            </a:pPr>
            <a:endParaRPr lang="en-US" dirty="0"/>
          </a:p>
          <a:p>
            <a:pPr>
              <a:lnSpc>
                <a:spcPct val="100000"/>
              </a:lnSpc>
            </a:pPr>
            <a:r>
              <a:rPr lang="en-US" dirty="0"/>
              <a:t>To </a:t>
            </a:r>
            <a:r>
              <a:rPr lang="en-US" i="1" dirty="0"/>
              <a:t>identify</a:t>
            </a:r>
            <a:r>
              <a:rPr lang="en-US" dirty="0"/>
              <a:t>,</a:t>
            </a:r>
            <a:r>
              <a:rPr lang="en-US" i="1" dirty="0"/>
              <a:t> advocate</a:t>
            </a:r>
            <a:r>
              <a:rPr lang="en-US" dirty="0"/>
              <a:t>,</a:t>
            </a:r>
            <a:r>
              <a:rPr lang="en-US" i="1" dirty="0"/>
              <a:t> lead</a:t>
            </a:r>
            <a:r>
              <a:rPr lang="en-US" dirty="0"/>
              <a:t> in </a:t>
            </a:r>
            <a:r>
              <a:rPr lang="en-US" i="1" dirty="0"/>
              <a:t>raising</a:t>
            </a:r>
            <a:r>
              <a:rPr lang="en-US" dirty="0"/>
              <a:t> a generation of Health system Managers who will apply the systems thinking to respond to the health needs and opportunities in Kenya and the region</a:t>
            </a:r>
            <a:endParaRPr lang="en-US" dirty="0"/>
          </a:p>
          <a:p>
            <a:pPr marL="567055" indent="-457200">
              <a:lnSpc>
                <a:spcPct val="100000"/>
              </a:lnSpc>
            </a:pPr>
            <a:endParaRPr lang="en-US" dirty="0"/>
          </a:p>
          <a:p>
            <a:pPr>
              <a:lnSpc>
                <a:spcPct val="100000"/>
              </a:lnSpc>
            </a:pPr>
            <a:r>
              <a:rPr lang="en-US" dirty="0"/>
              <a:t>To establish and develop a body of knowledge, skills and competencies which will </a:t>
            </a:r>
            <a:r>
              <a:rPr lang="en-US" i="1" dirty="0"/>
              <a:t>be an authority</a:t>
            </a:r>
            <a:r>
              <a:rPr lang="en-US" dirty="0"/>
              <a:t> in the leadership, Management and Governance of Health Systems in Kenya and the region</a:t>
            </a:r>
            <a:endParaRPr lang="en-US" dirty="0"/>
          </a:p>
          <a:p>
            <a:pPr lvl="0"/>
            <a:endParaRPr lang="en-US" dirty="0"/>
          </a:p>
          <a:p>
            <a:pPr lvl="0"/>
            <a:endParaRPr lang="en-US" dirty="0"/>
          </a:p>
        </p:txBody>
      </p:sp>
      <p:sp>
        <p:nvSpPr>
          <p:cNvPr id="2" name="Title 1"/>
          <p:cNvSpPr>
            <a:spLocks noGrp="1"/>
          </p:cNvSpPr>
          <p:nvPr>
            <p:ph type="title"/>
          </p:nvPr>
        </p:nvSpPr>
        <p:spPr/>
        <p:txBody>
          <a:bodyPr/>
          <a:lstStyle/>
          <a:p>
            <a:pPr algn="r"/>
            <a:r>
              <a:rPr lang="en-US" dirty="0"/>
              <a:t>Mission</a:t>
            </a:r>
            <a:endParaRPr lang="en-US" dirty="0"/>
          </a:p>
        </p:txBody>
      </p:sp>
      <p:sp>
        <p:nvSpPr>
          <p:cNvPr id="4" name="Date Placeholder 3"/>
          <p:cNvSpPr>
            <a:spLocks noGrp="1"/>
          </p:cNvSpPr>
          <p:nvPr>
            <p:ph type="dt" sz="half" idx="10"/>
          </p:nvPr>
        </p:nvSpPr>
        <p:spPr/>
        <p:txBody>
          <a:bodyPr/>
          <a:p>
            <a:fld id="{D4AB06C1-300C-44FE-ABF7-A58D61C28FE8}" type="datetime1">
              <a:rPr lang="en-US" smtClean="0"/>
            </a:fld>
            <a:endParaRPr lang="en-US"/>
          </a:p>
        </p:txBody>
      </p:sp>
      <p:sp>
        <p:nvSpPr>
          <p:cNvPr id="6" name="Slide Number Placeholder 5"/>
          <p:cNvSpPr>
            <a:spLocks noGrp="1"/>
          </p:cNvSpPr>
          <p:nvPr>
            <p:ph type="sldNum" sz="quarter" idx="12"/>
          </p:nvPr>
        </p:nvSpPr>
        <p:spPr/>
        <p:txBody>
          <a:bodyPr/>
          <a:p>
            <a:fld id="{6E93D6E2-43F7-44A5-A575-B786F23F19B2}" type="slidenum">
              <a:rPr lang="en-US" smtClean="0"/>
            </a:fld>
            <a:endParaRPr lang="en-US"/>
          </a:p>
        </p:txBody>
      </p:sp>
      <p:sp>
        <p:nvSpPr>
          <p:cNvPr id="7" name="Footer Placeholder 6"/>
          <p:cNvSpPr>
            <a:spLocks noGrp="1"/>
          </p:cNvSpPr>
          <p:nvPr>
            <p:ph type="ftr" sz="quarter" idx="11"/>
          </p:nvPr>
        </p:nvSpPr>
        <p:spPr/>
        <p:txBody>
          <a:bodyPr/>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65375"/>
            <a:ext cx="8229600" cy="3761105"/>
          </a:xfrm>
        </p:spPr>
        <p:txBody>
          <a:bodyPr>
            <a:normAutofit/>
          </a:bodyPr>
          <a:lstStyle/>
          <a:p>
            <a:pPr>
              <a:lnSpc>
                <a:spcPct val="100000"/>
              </a:lnSpc>
            </a:pPr>
            <a:r>
              <a:rPr lang="en-US" sz="2600" b="1" i="1" dirty="0"/>
              <a:t>Obj 1</a:t>
            </a:r>
            <a:r>
              <a:rPr lang="en-US" sz="2600" b="1" dirty="0"/>
              <a:t>: </a:t>
            </a:r>
            <a:r>
              <a:rPr lang="en-US" sz="2600" dirty="0"/>
              <a:t>To bring together, provide means of cooperation and unite Health Systems Managers of all cadres and qualifications in Kenya and region.</a:t>
            </a:r>
            <a:endParaRPr lang="en-US" sz="2600" dirty="0"/>
          </a:p>
          <a:p>
            <a:pPr lvl="0">
              <a:lnSpc>
                <a:spcPct val="100000"/>
              </a:lnSpc>
            </a:pPr>
            <a:endParaRPr lang="en-US" sz="2600" dirty="0"/>
          </a:p>
          <a:p>
            <a:pPr lvl="0">
              <a:lnSpc>
                <a:spcPct val="100000"/>
              </a:lnSpc>
            </a:pPr>
            <a:r>
              <a:rPr lang="en-US" sz="2600" b="1" i="1" dirty="0"/>
              <a:t>Obj 2</a:t>
            </a:r>
            <a:r>
              <a:rPr lang="en-US" sz="2600" dirty="0"/>
              <a:t>: Share collective opinions, views and decisions; conduct peer to peer reviews, mentor others on matters affecting health</a:t>
            </a:r>
            <a:endParaRPr lang="en-US" sz="2600" dirty="0"/>
          </a:p>
          <a:p>
            <a:endParaRPr lang="en-US" dirty="0"/>
          </a:p>
        </p:txBody>
      </p:sp>
      <p:sp>
        <p:nvSpPr>
          <p:cNvPr id="2" name="Title 1"/>
          <p:cNvSpPr>
            <a:spLocks noGrp="1"/>
          </p:cNvSpPr>
          <p:nvPr>
            <p:ph type="title"/>
          </p:nvPr>
        </p:nvSpPr>
        <p:spPr>
          <a:xfrm>
            <a:off x="457200" y="274955"/>
            <a:ext cx="8229600" cy="1611630"/>
          </a:xfrm>
        </p:spPr>
        <p:txBody>
          <a:bodyPr>
            <a:normAutofit/>
          </a:bodyPr>
          <a:lstStyle/>
          <a:p>
            <a:r>
              <a:rPr lang="en-US" dirty="0"/>
              <a:t>KRA 1: Capacity for Health Managers</a:t>
            </a:r>
            <a:endParaRPr lang="en-US" dirty="0"/>
          </a:p>
        </p:txBody>
      </p:sp>
      <p:pic>
        <p:nvPicPr>
          <p:cNvPr id="5" name="Picture 4" descr="C:\Users\hesma\OneDrive\Documents\HeSMA logo Version_001.pngHeSMA logo Version_001"/>
          <p:cNvPicPr/>
          <p:nvPr/>
        </p:nvPicPr>
        <p:blipFill>
          <a:blip r:embed="rId1"/>
          <a:srcRect/>
          <a:stretch>
            <a:fillRect/>
          </a:stretch>
        </p:blipFill>
        <p:spPr bwMode="auto">
          <a:xfrm>
            <a:off x="5525629" y="5651901"/>
            <a:ext cx="3561715" cy="1206099"/>
          </a:xfrm>
          <a:prstGeom prst="rect">
            <a:avLst/>
          </a:prstGeom>
          <a:noFill/>
          <a:ln w="9525">
            <a:noFill/>
            <a:miter lim="800000"/>
            <a:headEnd/>
            <a:tailEnd/>
          </a:ln>
        </p:spPr>
      </p:pic>
      <p:sp>
        <p:nvSpPr>
          <p:cNvPr id="4" name="Date Placeholder 3"/>
          <p:cNvSpPr>
            <a:spLocks noGrp="1"/>
          </p:cNvSpPr>
          <p:nvPr>
            <p:ph type="dt" sz="half" idx="10"/>
          </p:nvPr>
        </p:nvSpPr>
        <p:spPr/>
        <p:txBody>
          <a:bodyPr/>
          <a:p>
            <a:fld id="{D4AB06C1-300C-44FE-ABF7-A58D61C28FE8}" type="datetime1">
              <a:rPr lang="en-US" smtClean="0"/>
            </a:fld>
            <a:endParaRPr lang="en-US"/>
          </a:p>
        </p:txBody>
      </p:sp>
      <p:sp>
        <p:nvSpPr>
          <p:cNvPr id="6" name="Slide Number Placeholder 5"/>
          <p:cNvSpPr>
            <a:spLocks noGrp="1"/>
          </p:cNvSpPr>
          <p:nvPr>
            <p:ph type="sldNum" sz="quarter" idx="12"/>
          </p:nvPr>
        </p:nvSpPr>
        <p:spPr/>
        <p:txBody>
          <a:bodyPr/>
          <a:p>
            <a:fld id="{6E93D6E2-43F7-44A5-A575-B786F23F19B2}" type="slidenum">
              <a:rPr lang="en-US" smtClean="0"/>
            </a:fld>
            <a:endParaRPr lang="en-US"/>
          </a:p>
        </p:txBody>
      </p:sp>
      <p:sp>
        <p:nvSpPr>
          <p:cNvPr id="7" name="Footer Placeholder 6"/>
          <p:cNvSpPr>
            <a:spLocks noGrp="1"/>
          </p:cNvSpPr>
          <p:nvPr>
            <p:ph type="ftr" sz="quarter" idx="11"/>
          </p:nvPr>
        </p:nvSpPr>
        <p:spPr/>
        <p:txBody>
          <a:bodyPr/>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329"/>
            <a:ext cx="8077200" cy="4081272"/>
          </a:xfrm>
        </p:spPr>
        <p:txBody>
          <a:bodyPr>
            <a:normAutofit fontScale="97500"/>
          </a:bodyPr>
          <a:lstStyle/>
          <a:p>
            <a:pPr lvl="0">
              <a:lnSpc>
                <a:spcPct val="100000"/>
              </a:lnSpc>
            </a:pPr>
            <a:r>
              <a:rPr lang="en-US" sz="3200" b="1" i="1" dirty="0"/>
              <a:t>Obj 3</a:t>
            </a:r>
            <a:r>
              <a:rPr lang="en-US" sz="3200" b="1" dirty="0"/>
              <a:t>:</a:t>
            </a:r>
            <a:r>
              <a:rPr lang="en-US" sz="3200" b="1" dirty="0">
                <a:highlight>
                  <a:srgbClr val="FFFF00"/>
                </a:highlight>
              </a:rPr>
              <a:t> </a:t>
            </a:r>
            <a:r>
              <a:rPr lang="en-US" sz="3200" dirty="0">
                <a:highlight>
                  <a:srgbClr val="FFFF00"/>
                </a:highlight>
              </a:rPr>
              <a:t>Provide technical and organizational leadership, management and governance support through best practices.</a:t>
            </a:r>
            <a:endParaRPr lang="en-US" sz="3200" dirty="0">
              <a:highlight>
                <a:srgbClr val="FFFF00"/>
              </a:highlight>
            </a:endParaRPr>
          </a:p>
          <a:p>
            <a:pPr lvl="0">
              <a:lnSpc>
                <a:spcPct val="100000"/>
              </a:lnSpc>
            </a:pPr>
            <a:endParaRPr lang="en-US" sz="3200" dirty="0"/>
          </a:p>
          <a:p>
            <a:pPr lvl="0">
              <a:lnSpc>
                <a:spcPct val="100000"/>
              </a:lnSpc>
            </a:pPr>
            <a:r>
              <a:rPr lang="en-US" sz="3200" b="1" i="1" dirty="0"/>
              <a:t>Obj 4: </a:t>
            </a:r>
            <a:r>
              <a:rPr lang="en-US" sz="3200" dirty="0">
                <a:highlight>
                  <a:srgbClr val="FFFF00"/>
                </a:highlight>
              </a:rPr>
              <a:t>Provide audits and awards and model best practices in systems approach to health for member organizations</a:t>
            </a:r>
            <a:endParaRPr lang="en-US" sz="3200" dirty="0">
              <a:highlight>
                <a:srgbClr val="FFFF00"/>
              </a:highlight>
            </a:endParaRPr>
          </a:p>
          <a:p>
            <a:endParaRPr lang="en-US" dirty="0"/>
          </a:p>
        </p:txBody>
      </p:sp>
      <p:sp>
        <p:nvSpPr>
          <p:cNvPr id="2" name="Title 1"/>
          <p:cNvSpPr>
            <a:spLocks noGrp="1"/>
          </p:cNvSpPr>
          <p:nvPr>
            <p:ph type="title"/>
          </p:nvPr>
        </p:nvSpPr>
        <p:spPr>
          <a:xfrm>
            <a:off x="457200" y="274638"/>
            <a:ext cx="8229600" cy="944562"/>
          </a:xfrm>
        </p:spPr>
        <p:txBody>
          <a:bodyPr>
            <a:normAutofit fontScale="90000"/>
          </a:bodyPr>
          <a:lstStyle/>
          <a:p>
            <a:r>
              <a:rPr lang="en-US" dirty="0"/>
              <a:t>KRA 2: Capacity for organizations</a:t>
            </a:r>
            <a:endParaRPr lang="en-US" dirty="0"/>
          </a:p>
        </p:txBody>
      </p:sp>
      <p:pic>
        <p:nvPicPr>
          <p:cNvPr id="5" name="Picture 4" descr="C:\Users\hesma\OneDrive\Documents\HeSMA logo Version_001.pngHeSMA logo Version_001"/>
          <p:cNvPicPr/>
          <p:nvPr/>
        </p:nvPicPr>
        <p:blipFill>
          <a:blip r:embed="rId1"/>
          <a:srcRect/>
          <a:stretch>
            <a:fillRect/>
          </a:stretch>
        </p:blipFill>
        <p:spPr bwMode="auto">
          <a:xfrm>
            <a:off x="5525629" y="5651901"/>
            <a:ext cx="3561715" cy="1206099"/>
          </a:xfrm>
          <a:prstGeom prst="rect">
            <a:avLst/>
          </a:prstGeom>
          <a:noFill/>
          <a:ln w="9525">
            <a:noFill/>
            <a:miter lim="800000"/>
            <a:headEnd/>
            <a:tailEnd/>
          </a:ln>
        </p:spPr>
      </p:pic>
      <p:sp>
        <p:nvSpPr>
          <p:cNvPr id="4" name="Date Placeholder 3"/>
          <p:cNvSpPr>
            <a:spLocks noGrp="1"/>
          </p:cNvSpPr>
          <p:nvPr>
            <p:ph type="dt" sz="half" idx="10"/>
          </p:nvPr>
        </p:nvSpPr>
        <p:spPr/>
        <p:txBody>
          <a:bodyPr/>
          <a:p>
            <a:fld id="{D4AB06C1-300C-44FE-ABF7-A58D61C28FE8}" type="datetime1">
              <a:rPr lang="en-US" smtClean="0"/>
            </a:fld>
            <a:endParaRPr lang="en-US"/>
          </a:p>
        </p:txBody>
      </p:sp>
      <p:sp>
        <p:nvSpPr>
          <p:cNvPr id="6" name="Slide Number Placeholder 5"/>
          <p:cNvSpPr>
            <a:spLocks noGrp="1"/>
          </p:cNvSpPr>
          <p:nvPr>
            <p:ph type="sldNum" sz="quarter" idx="12"/>
          </p:nvPr>
        </p:nvSpPr>
        <p:spPr/>
        <p:txBody>
          <a:bodyPr/>
          <a:p>
            <a:fld id="{6E93D6E2-43F7-44A5-A575-B786F23F19B2}" type="slidenum">
              <a:rPr lang="en-US" smtClean="0"/>
            </a:fld>
            <a:endParaRPr lang="en-US"/>
          </a:p>
        </p:txBody>
      </p:sp>
      <p:sp>
        <p:nvSpPr>
          <p:cNvPr id="7" name="Footer Placeholder 6"/>
          <p:cNvSpPr>
            <a:spLocks noGrp="1"/>
          </p:cNvSpPr>
          <p:nvPr>
            <p:ph type="ftr" sz="quarter" idx="11"/>
          </p:nvPr>
        </p:nvSpPr>
        <p:spPr/>
        <p:txBody>
          <a:bodyPr/>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52600"/>
            <a:ext cx="8229600" cy="4254691"/>
          </a:xfrm>
        </p:spPr>
        <p:txBody>
          <a:bodyPr>
            <a:normAutofit/>
          </a:bodyPr>
          <a:lstStyle/>
          <a:p>
            <a:pPr lvl="0">
              <a:lnSpc>
                <a:spcPct val="100000"/>
              </a:lnSpc>
            </a:pPr>
            <a:r>
              <a:rPr lang="en-US" b="1" i="1" dirty="0"/>
              <a:t>Obj 5: </a:t>
            </a:r>
            <a:r>
              <a:rPr lang="en-US" dirty="0">
                <a:highlight>
                  <a:srgbClr val="FFFF00"/>
                </a:highlight>
              </a:rPr>
              <a:t>To enlighten and support members and their organizations of the various LMG approaches to Health for systems strengthening</a:t>
            </a:r>
            <a:endParaRPr lang="en-US" dirty="0">
              <a:highlight>
                <a:srgbClr val="FFFF00"/>
              </a:highlight>
            </a:endParaRPr>
          </a:p>
          <a:p>
            <a:pPr>
              <a:lnSpc>
                <a:spcPct val="100000"/>
              </a:lnSpc>
            </a:pPr>
            <a:endParaRPr lang="en-US" dirty="0"/>
          </a:p>
          <a:p>
            <a:pPr lvl="0">
              <a:lnSpc>
                <a:spcPct val="100000"/>
              </a:lnSpc>
            </a:pPr>
            <a:r>
              <a:rPr lang="en-US" b="1" i="1" dirty="0"/>
              <a:t>Obj 6: </a:t>
            </a:r>
            <a:r>
              <a:rPr lang="en-US" dirty="0">
                <a:highlight>
                  <a:srgbClr val="FFFF00"/>
                </a:highlight>
              </a:rPr>
              <a:t>Engage all relevant stakeholders to champion for policy, regulations and standards on health systems issues</a:t>
            </a:r>
            <a:endParaRPr lang="en-US" dirty="0">
              <a:highlight>
                <a:srgbClr val="FFFF00"/>
              </a:highlight>
            </a:endParaRPr>
          </a:p>
        </p:txBody>
      </p:sp>
      <p:sp>
        <p:nvSpPr>
          <p:cNvPr id="3" name="Title 2"/>
          <p:cNvSpPr>
            <a:spLocks noGrp="1"/>
          </p:cNvSpPr>
          <p:nvPr>
            <p:ph type="title"/>
          </p:nvPr>
        </p:nvSpPr>
        <p:spPr>
          <a:xfrm>
            <a:off x="457200" y="274638"/>
            <a:ext cx="8229600" cy="1477962"/>
          </a:xfrm>
        </p:spPr>
        <p:txBody>
          <a:bodyPr>
            <a:normAutofit/>
          </a:bodyPr>
          <a:lstStyle/>
          <a:p>
            <a:r>
              <a:rPr lang="en-US" dirty="0"/>
              <a:t>KRA 3: Advocacy on Health System issues</a:t>
            </a:r>
            <a:endParaRPr lang="en-US" dirty="0"/>
          </a:p>
        </p:txBody>
      </p:sp>
      <p:sp>
        <p:nvSpPr>
          <p:cNvPr id="5" name="Date Placeholder 4"/>
          <p:cNvSpPr>
            <a:spLocks noGrp="1"/>
          </p:cNvSpPr>
          <p:nvPr>
            <p:ph type="dt" sz="half" idx="10"/>
          </p:nvPr>
        </p:nvSpPr>
        <p:spPr/>
        <p:txBody>
          <a:bodyPr/>
          <a:p>
            <a:fld id="{D4AB06C1-300C-44FE-ABF7-A58D61C28FE8}" type="datetime1">
              <a:rPr lang="en-US" smtClean="0"/>
            </a:fld>
            <a:endParaRPr lang="en-US"/>
          </a:p>
        </p:txBody>
      </p:sp>
      <p:sp>
        <p:nvSpPr>
          <p:cNvPr id="6" name="Slide Number Placeholder 5"/>
          <p:cNvSpPr>
            <a:spLocks noGrp="1"/>
          </p:cNvSpPr>
          <p:nvPr>
            <p:ph type="sldNum" sz="quarter" idx="12"/>
          </p:nvPr>
        </p:nvSpPr>
        <p:spPr>
          <a:xfrm>
            <a:off x="6553200" y="6245225"/>
            <a:ext cx="2133600" cy="476250"/>
          </a:xfrm>
        </p:spPr>
        <p:txBody>
          <a:bodyPr/>
          <a:p>
            <a:fld id="{6E93D6E2-43F7-44A5-A575-B786F23F19B2}" type="slidenum">
              <a:rPr lang="en-US" smtClean="0"/>
            </a:fld>
            <a:endParaRPr lang="en-US"/>
          </a:p>
        </p:txBody>
      </p:sp>
      <p:sp>
        <p:nvSpPr>
          <p:cNvPr id="7" name="Footer Placeholder 6"/>
          <p:cNvSpPr>
            <a:spLocks noGrp="1"/>
          </p:cNvSpPr>
          <p:nvPr>
            <p:ph type="ftr" sz="quarter" idx="11"/>
          </p:nvPr>
        </p:nvSpPr>
        <p:spPr/>
        <p:txBody>
          <a:bodyPr/>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8229600" cy="5257799"/>
          </a:xfrm>
        </p:spPr>
        <p:txBody>
          <a:bodyPr>
            <a:normAutofit fontScale="97500"/>
          </a:bodyPr>
          <a:lstStyle/>
          <a:p>
            <a:pPr lvl="0">
              <a:lnSpc>
                <a:spcPct val="100000"/>
              </a:lnSpc>
            </a:pPr>
            <a:r>
              <a:rPr lang="en-US" sz="3200" b="1" i="1" dirty="0"/>
              <a:t>Obj 7</a:t>
            </a:r>
            <a:r>
              <a:rPr lang="en-US" sz="3200" i="1" dirty="0"/>
              <a:t>:</a:t>
            </a:r>
            <a:r>
              <a:rPr lang="en-US" sz="3200" dirty="0"/>
              <a:t> Promote the principles of equity in health for health systems strengthening</a:t>
            </a:r>
            <a:endParaRPr lang="en-US" sz="3200" dirty="0"/>
          </a:p>
          <a:p>
            <a:pPr marL="109855" lvl="0" indent="0">
              <a:lnSpc>
                <a:spcPct val="100000"/>
              </a:lnSpc>
              <a:buNone/>
            </a:pPr>
            <a:endParaRPr lang="en-US" sz="3200" dirty="0"/>
          </a:p>
          <a:p>
            <a:pPr lvl="0">
              <a:lnSpc>
                <a:spcPct val="100000"/>
              </a:lnSpc>
            </a:pPr>
            <a:r>
              <a:rPr lang="en-US" sz="3200" b="1" i="1" dirty="0"/>
              <a:t>Obj 8: </a:t>
            </a:r>
            <a:r>
              <a:rPr lang="en-US" sz="3200" dirty="0">
                <a:highlight>
                  <a:srgbClr val="FFFF00"/>
                </a:highlight>
              </a:rPr>
              <a:t>Ensure recognition of health systems managers as integral professional in the health sector</a:t>
            </a:r>
            <a:endParaRPr lang="en-US" sz="3200" dirty="0">
              <a:highlight>
                <a:srgbClr val="FFFF00"/>
              </a:highlight>
            </a:endParaRPr>
          </a:p>
          <a:p>
            <a:pPr marL="109855" lvl="0" indent="0">
              <a:lnSpc>
                <a:spcPct val="100000"/>
              </a:lnSpc>
              <a:buNone/>
            </a:pPr>
            <a:endParaRPr lang="en-US" sz="3200" dirty="0"/>
          </a:p>
          <a:p>
            <a:pPr lvl="0">
              <a:lnSpc>
                <a:spcPct val="100000"/>
              </a:lnSpc>
            </a:pPr>
            <a:r>
              <a:rPr lang="en-US" sz="3200" b="1" i="1" dirty="0"/>
              <a:t>Obj 9: </a:t>
            </a:r>
            <a:r>
              <a:rPr lang="en-US" sz="3200" dirty="0"/>
              <a:t>Professionalization of health systems management in the Kenya and region</a:t>
            </a:r>
            <a:endParaRPr lang="en-US" sz="3200" dirty="0"/>
          </a:p>
          <a:p>
            <a:pPr>
              <a:lnSpc>
                <a:spcPct val="100000"/>
              </a:lnSpc>
            </a:pPr>
            <a:endParaRPr lang="en-US" dirty="0"/>
          </a:p>
        </p:txBody>
      </p:sp>
      <p:pic>
        <p:nvPicPr>
          <p:cNvPr id="4" name="Picture 3" descr="C:\Users\hesma\OneDrive\Documents\HeSMA logo Version_001.pngHeSMA logo Version_001"/>
          <p:cNvPicPr/>
          <p:nvPr/>
        </p:nvPicPr>
        <p:blipFill>
          <a:blip r:embed="rId1"/>
          <a:srcRect/>
          <a:stretch>
            <a:fillRect/>
          </a:stretch>
        </p:blipFill>
        <p:spPr bwMode="auto">
          <a:xfrm>
            <a:off x="5525629" y="5638566"/>
            <a:ext cx="3561715" cy="1206099"/>
          </a:xfrm>
          <a:prstGeom prst="rect">
            <a:avLst/>
          </a:prstGeom>
          <a:noFill/>
          <a:ln w="9525">
            <a:noFill/>
            <a:miter lim="800000"/>
            <a:headEnd/>
            <a:tailEnd/>
          </a:ln>
        </p:spPr>
      </p:pic>
      <p:sp>
        <p:nvSpPr>
          <p:cNvPr id="3" name="Date Placeholder 2"/>
          <p:cNvSpPr>
            <a:spLocks noGrp="1"/>
          </p:cNvSpPr>
          <p:nvPr>
            <p:ph type="dt" sz="half" idx="10"/>
          </p:nvPr>
        </p:nvSpPr>
        <p:spPr/>
        <p:txBody>
          <a:bodyPr/>
          <a:p>
            <a:fld id="{D4AB06C1-300C-44FE-ABF7-A58D61C28FE8}" type="datetime1">
              <a:rPr lang="en-US" smtClean="0"/>
            </a:fld>
            <a:endParaRPr lang="en-US"/>
          </a:p>
        </p:txBody>
      </p:sp>
      <p:sp>
        <p:nvSpPr>
          <p:cNvPr id="5" name="Slide Number Placeholder 4"/>
          <p:cNvSpPr>
            <a:spLocks noGrp="1"/>
          </p:cNvSpPr>
          <p:nvPr>
            <p:ph type="sldNum" sz="quarter" idx="12"/>
          </p:nvPr>
        </p:nvSpPr>
        <p:spPr/>
        <p:txBody>
          <a:bodyPr/>
          <a:p>
            <a:fld id="{6E93D6E2-43F7-44A5-A575-B786F23F19B2}" type="slidenum">
              <a:rPr lang="en-US" smtClean="0"/>
            </a:fld>
            <a:endParaRPr lang="en-US"/>
          </a:p>
        </p:txBody>
      </p:sp>
      <p:sp>
        <p:nvSpPr>
          <p:cNvPr id="6" name="Footer Placeholder 5"/>
          <p:cNvSpPr>
            <a:spLocks noGrp="1"/>
          </p:cNvSpPr>
          <p:nvPr>
            <p:ph type="ftr" sz="quarter" idx="11"/>
          </p:nvPr>
        </p:nvSpPr>
        <p:spPr/>
        <p:txBody>
          <a:bodyPr/>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5000"/>
          </a:bodyPr>
          <a:lstStyle/>
          <a:p>
            <a:pPr>
              <a:lnSpc>
                <a:spcPct val="100000"/>
              </a:lnSpc>
            </a:pPr>
            <a:r>
              <a:rPr lang="en-US" b="1" i="1" dirty="0"/>
              <a:t>Obj 10: </a:t>
            </a:r>
            <a:r>
              <a:rPr lang="en-US" dirty="0">
                <a:highlight>
                  <a:srgbClr val="FFFF00"/>
                </a:highlight>
              </a:rPr>
              <a:t>Cooperate with government, private sector and other professional bodies and development partners with similar objectives together or in part to support the mission and objectives of the association</a:t>
            </a:r>
            <a:endParaRPr lang="en-US" dirty="0">
              <a:highlight>
                <a:srgbClr val="FFFF00"/>
              </a:highlight>
            </a:endParaRPr>
          </a:p>
          <a:p>
            <a:pPr lvl="3">
              <a:lnSpc>
                <a:spcPct val="100000"/>
              </a:lnSpc>
            </a:pPr>
            <a:r>
              <a:rPr lang="en-US" dirty="0"/>
              <a:t>MOU/MOA</a:t>
            </a:r>
            <a:endParaRPr lang="en-US" dirty="0"/>
          </a:p>
          <a:p>
            <a:pPr lvl="3">
              <a:lnSpc>
                <a:spcPct val="100000"/>
              </a:lnSpc>
            </a:pPr>
            <a:r>
              <a:rPr lang="en-US" dirty="0"/>
              <a:t>PPP</a:t>
            </a:r>
            <a:endParaRPr lang="en-US" dirty="0"/>
          </a:p>
          <a:p>
            <a:pPr lvl="3">
              <a:lnSpc>
                <a:spcPct val="100000"/>
              </a:lnSpc>
            </a:pPr>
            <a:r>
              <a:rPr lang="en-US" dirty="0"/>
              <a:t>Joint Ventures</a:t>
            </a:r>
            <a:endParaRPr lang="en-US" dirty="0"/>
          </a:p>
          <a:p>
            <a:pPr lvl="3">
              <a:lnSpc>
                <a:spcPct val="100000"/>
              </a:lnSpc>
            </a:pPr>
            <a:r>
              <a:rPr lang="en-US" dirty="0"/>
              <a:t>Task forces and providing Technical capacity</a:t>
            </a:r>
            <a:endParaRPr lang="en-US" dirty="0"/>
          </a:p>
          <a:p>
            <a:pPr lvl="3">
              <a:lnSpc>
                <a:spcPct val="100000"/>
              </a:lnSpc>
            </a:pPr>
            <a:r>
              <a:rPr lang="en-US" dirty="0"/>
              <a:t>Consultancies</a:t>
            </a:r>
            <a:endParaRPr lang="en-US" dirty="0"/>
          </a:p>
          <a:p>
            <a:pPr>
              <a:lnSpc>
                <a:spcPct val="100000"/>
              </a:lnSpc>
            </a:pPr>
            <a:endParaRPr lang="en-US" dirty="0"/>
          </a:p>
        </p:txBody>
      </p:sp>
      <p:sp>
        <p:nvSpPr>
          <p:cNvPr id="3" name="Title 2"/>
          <p:cNvSpPr>
            <a:spLocks noGrp="1"/>
          </p:cNvSpPr>
          <p:nvPr>
            <p:ph type="title"/>
          </p:nvPr>
        </p:nvSpPr>
        <p:spPr/>
        <p:txBody>
          <a:bodyPr>
            <a:normAutofit fontScale="90000"/>
          </a:bodyPr>
          <a:lstStyle/>
          <a:p>
            <a:br>
              <a:rPr lang="en-US" b="0" dirty="0"/>
            </a:br>
            <a:r>
              <a:rPr lang="en-US" b="0" dirty="0"/>
              <a:t>KRA 4:Networking and development</a:t>
            </a:r>
            <a:br>
              <a:rPr lang="en-US" b="0" dirty="0"/>
            </a:br>
            <a:endParaRPr lang="en-US" b="0" dirty="0"/>
          </a:p>
        </p:txBody>
      </p:sp>
      <p:pic>
        <p:nvPicPr>
          <p:cNvPr id="4" name="Picture 3" descr="C:\Users\hesma\OneDrive\Documents\HeSMA logo Version_001.pngHeSMA logo Version_001"/>
          <p:cNvPicPr/>
          <p:nvPr/>
        </p:nvPicPr>
        <p:blipFill>
          <a:blip r:embed="rId1"/>
          <a:srcRect/>
          <a:stretch>
            <a:fillRect/>
          </a:stretch>
        </p:blipFill>
        <p:spPr bwMode="auto">
          <a:xfrm>
            <a:off x="5525629" y="5651901"/>
            <a:ext cx="3561715" cy="1206099"/>
          </a:xfrm>
          <a:prstGeom prst="rect">
            <a:avLst/>
          </a:prstGeom>
          <a:noFill/>
          <a:ln w="9525">
            <a:noFill/>
            <a:miter lim="800000"/>
            <a:headEnd/>
            <a:tailEnd/>
          </a:ln>
        </p:spPr>
      </p:pic>
      <p:sp>
        <p:nvSpPr>
          <p:cNvPr id="5" name="Date Placeholder 4"/>
          <p:cNvSpPr>
            <a:spLocks noGrp="1"/>
          </p:cNvSpPr>
          <p:nvPr>
            <p:ph type="dt" sz="half" idx="10"/>
          </p:nvPr>
        </p:nvSpPr>
        <p:spPr/>
        <p:txBody>
          <a:bodyPr/>
          <a:p>
            <a:fld id="{D4AB06C1-300C-44FE-ABF7-A58D61C28FE8}" type="datetime1">
              <a:rPr lang="en-US" smtClean="0"/>
            </a:fld>
            <a:endParaRPr lang="en-US"/>
          </a:p>
        </p:txBody>
      </p:sp>
      <p:sp>
        <p:nvSpPr>
          <p:cNvPr id="6" name="Slide Number Placeholder 5"/>
          <p:cNvSpPr>
            <a:spLocks noGrp="1"/>
          </p:cNvSpPr>
          <p:nvPr>
            <p:ph type="sldNum" sz="quarter" idx="12"/>
          </p:nvPr>
        </p:nvSpPr>
        <p:spPr/>
        <p:txBody>
          <a:bodyPr/>
          <a:p>
            <a:fld id="{6E93D6E2-43F7-44A5-A575-B786F23F19B2}" type="slidenum">
              <a:rPr lang="en-US" smtClean="0"/>
            </a:fld>
            <a:endParaRPr lang="en-US"/>
          </a:p>
        </p:txBody>
      </p:sp>
      <p:sp>
        <p:nvSpPr>
          <p:cNvPr id="7" name="Footer Placeholder 6"/>
          <p:cNvSpPr>
            <a:spLocks noGrp="1"/>
          </p:cNvSpPr>
          <p:nvPr>
            <p:ph type="ftr" sz="quarter" idx="11"/>
          </p:nvPr>
        </p:nvSpPr>
        <p:spPr/>
        <p:txBody>
          <a:bodyPr/>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 calcmode="lin" valueType="num">
                                      <p:cBhvr additive="base">
                                        <p:cTn id="1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additive="base">
                                        <p:cTn id="2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anim calcmode="lin" valueType="num">
                                      <p:cBhvr additive="base">
                                        <p:cTn id="2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
                                            <p:txEl>
                                              <p:pRg st="5" end="5"/>
                                            </p:txEl>
                                          </p:spTgt>
                                        </p:tgtEl>
                                        <p:attrNameLst>
                                          <p:attrName>style.visibility</p:attrName>
                                        </p:attrNameLst>
                                      </p:cBhvr>
                                      <p:to>
                                        <p:strVal val="visible"/>
                                      </p:to>
                                    </p:set>
                                    <p:anim calcmode="lin" valueType="num">
                                      <p:cBhvr additive="base">
                                        <p:cTn id="33"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4711891"/>
          </a:xfrm>
        </p:spPr>
        <p:txBody>
          <a:bodyPr>
            <a:normAutofit/>
          </a:bodyPr>
          <a:lstStyle/>
          <a:p>
            <a:pPr>
              <a:lnSpc>
                <a:spcPct val="100000"/>
              </a:lnSpc>
            </a:pPr>
            <a:r>
              <a:rPr lang="en-US" sz="3200" b="1" i="1" dirty="0"/>
              <a:t>Obj 11: </a:t>
            </a:r>
            <a:r>
              <a:rPr lang="en-US" sz="3200" dirty="0"/>
              <a:t>Advocate for discipline, code of conducts and optimal performance of our members</a:t>
            </a:r>
            <a:endParaRPr lang="en-US" sz="3200" dirty="0"/>
          </a:p>
          <a:p>
            <a:pPr lvl="2">
              <a:lnSpc>
                <a:spcPct val="100000"/>
              </a:lnSpc>
            </a:pPr>
            <a:r>
              <a:rPr lang="en-US" sz="3200" dirty="0"/>
              <a:t>Regulation and enforcement through by-laws</a:t>
            </a:r>
            <a:endParaRPr lang="en-US" sz="3200" dirty="0"/>
          </a:p>
          <a:p>
            <a:pPr lvl="2">
              <a:lnSpc>
                <a:spcPct val="100000"/>
              </a:lnSpc>
            </a:pPr>
            <a:r>
              <a:rPr lang="en-US" sz="3200" dirty="0"/>
              <a:t>Recommendation and referrals</a:t>
            </a:r>
            <a:endParaRPr lang="en-US" sz="3200" dirty="0"/>
          </a:p>
          <a:p>
            <a:pPr lvl="2">
              <a:lnSpc>
                <a:spcPct val="100000"/>
              </a:lnSpc>
            </a:pPr>
            <a:endParaRPr lang="en-US" sz="3200" dirty="0"/>
          </a:p>
          <a:p>
            <a:pPr>
              <a:lnSpc>
                <a:spcPct val="100000"/>
              </a:lnSpc>
            </a:pPr>
            <a:endParaRPr lang="en-US" dirty="0"/>
          </a:p>
          <a:p>
            <a:pPr>
              <a:lnSpc>
                <a:spcPct val="100000"/>
              </a:lnSpc>
            </a:pPr>
            <a:endParaRPr lang="en-US" dirty="0"/>
          </a:p>
        </p:txBody>
      </p:sp>
      <p:sp>
        <p:nvSpPr>
          <p:cNvPr id="3" name="Title 2"/>
          <p:cNvSpPr>
            <a:spLocks noGrp="1"/>
          </p:cNvSpPr>
          <p:nvPr>
            <p:ph type="title"/>
          </p:nvPr>
        </p:nvSpPr>
        <p:spPr>
          <a:xfrm>
            <a:off x="457200" y="274638"/>
            <a:ext cx="8229600" cy="792162"/>
          </a:xfrm>
        </p:spPr>
        <p:txBody>
          <a:bodyPr>
            <a:normAutofit fontScale="90000"/>
          </a:bodyPr>
          <a:lstStyle/>
          <a:p>
            <a:br>
              <a:rPr lang="en-US" dirty="0"/>
            </a:br>
            <a:r>
              <a:rPr lang="en-US" dirty="0"/>
              <a:t>KRA 5: Build the Profession</a:t>
            </a:r>
            <a:br>
              <a:rPr lang="en-US" dirty="0"/>
            </a:br>
            <a:endParaRPr lang="en-US" dirty="0"/>
          </a:p>
        </p:txBody>
      </p:sp>
      <p:sp>
        <p:nvSpPr>
          <p:cNvPr id="4" name="Date Placeholder 3"/>
          <p:cNvSpPr>
            <a:spLocks noGrp="1"/>
          </p:cNvSpPr>
          <p:nvPr>
            <p:ph type="dt" sz="half" idx="10"/>
          </p:nvPr>
        </p:nvSpPr>
        <p:spPr/>
        <p:txBody>
          <a:bodyPr/>
          <a:p>
            <a:fld id="{D4AB06C1-300C-44FE-ABF7-A58D61C28FE8}" type="datetime1">
              <a:rPr lang="en-US" smtClean="0"/>
            </a:fld>
            <a:endParaRPr lang="en-US"/>
          </a:p>
        </p:txBody>
      </p:sp>
      <p:sp>
        <p:nvSpPr>
          <p:cNvPr id="6" name="Slide Number Placeholder 5"/>
          <p:cNvSpPr>
            <a:spLocks noGrp="1"/>
          </p:cNvSpPr>
          <p:nvPr>
            <p:ph type="sldNum" sz="quarter" idx="12"/>
          </p:nvPr>
        </p:nvSpPr>
        <p:spPr/>
        <p:txBody>
          <a:bodyPr/>
          <a:p>
            <a:fld id="{6E93D6E2-43F7-44A5-A575-B786F23F19B2}" type="slidenum">
              <a:rPr lang="en-US" smtClean="0"/>
            </a:fld>
            <a:endParaRPr lang="en-US"/>
          </a:p>
        </p:txBody>
      </p:sp>
      <p:sp>
        <p:nvSpPr>
          <p:cNvPr id="7" name="Footer Placeholder 6"/>
          <p:cNvSpPr>
            <a:spLocks noGrp="1"/>
          </p:cNvSpPr>
          <p:nvPr>
            <p:ph type="ftr" sz="quarter" idx="11"/>
          </p:nvPr>
        </p:nvSpPr>
        <p:spPr/>
        <p:txBody>
          <a:bodyPr/>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 calcmode="lin" valueType="num">
                                      <p:cBhvr additive="base">
                                        <p:cTn id="1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additive="base">
                                        <p:cTn id="2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4815" y="1421765"/>
            <a:ext cx="8229600" cy="5005705"/>
          </a:xfrm>
        </p:spPr>
        <p:txBody>
          <a:bodyPr/>
          <a:lstStyle/>
          <a:p>
            <a:pPr>
              <a:lnSpc>
                <a:spcPct val="100000"/>
              </a:lnSpc>
            </a:pPr>
            <a:r>
              <a:rPr lang="en-US" dirty="0"/>
              <a:t>Professionalize Health management and leadership</a:t>
            </a:r>
            <a:endParaRPr lang="en-US" dirty="0"/>
          </a:p>
          <a:p>
            <a:pPr lvl="2">
              <a:lnSpc>
                <a:spcPct val="100000"/>
              </a:lnSpc>
            </a:pPr>
            <a:r>
              <a:rPr lang="en-US" dirty="0"/>
              <a:t>Credible and effective association and programs</a:t>
            </a:r>
            <a:endParaRPr lang="en-US" dirty="0"/>
          </a:p>
          <a:p>
            <a:pPr lvl="2">
              <a:lnSpc>
                <a:spcPct val="100000"/>
              </a:lnSpc>
            </a:pPr>
            <a:r>
              <a:rPr lang="en-US" dirty="0"/>
              <a:t>Scheme of service</a:t>
            </a:r>
            <a:endParaRPr lang="en-US" dirty="0"/>
          </a:p>
          <a:p>
            <a:pPr lvl="2">
              <a:lnSpc>
                <a:spcPct val="100000"/>
              </a:lnSpc>
            </a:pPr>
            <a:r>
              <a:rPr lang="en-US" dirty="0"/>
              <a:t>Recognition and voice in health</a:t>
            </a:r>
            <a:endParaRPr lang="en-US" dirty="0"/>
          </a:p>
          <a:p>
            <a:pPr>
              <a:lnSpc>
                <a:spcPct val="100000"/>
              </a:lnSpc>
            </a:pPr>
            <a:r>
              <a:rPr lang="en-US" dirty="0"/>
              <a:t>Institutionalize Health Systems management</a:t>
            </a:r>
            <a:endParaRPr lang="en-US" dirty="0"/>
          </a:p>
          <a:p>
            <a:pPr lvl="2">
              <a:lnSpc>
                <a:spcPct val="100000"/>
              </a:lnSpc>
            </a:pPr>
            <a:r>
              <a:rPr lang="en-US" dirty="0"/>
              <a:t>Training and on Job professional growth</a:t>
            </a:r>
            <a:endParaRPr lang="en-US" dirty="0"/>
          </a:p>
          <a:p>
            <a:pPr lvl="2">
              <a:lnSpc>
                <a:spcPct val="100000"/>
              </a:lnSpc>
            </a:pPr>
            <a:r>
              <a:rPr lang="en-US" dirty="0"/>
              <a:t>Train and deploy more</a:t>
            </a:r>
            <a:endParaRPr lang="en-US" dirty="0"/>
          </a:p>
          <a:p>
            <a:pPr lvl="2">
              <a:lnSpc>
                <a:spcPct val="100000"/>
              </a:lnSpc>
            </a:pPr>
            <a:r>
              <a:rPr lang="en-US" dirty="0"/>
              <a:t>Association and an institute</a:t>
            </a:r>
            <a:endParaRPr lang="en-US" dirty="0"/>
          </a:p>
          <a:p>
            <a:pPr>
              <a:lnSpc>
                <a:spcPct val="100000"/>
              </a:lnSpc>
            </a:pPr>
            <a:endParaRPr lang="en-US" dirty="0"/>
          </a:p>
        </p:txBody>
      </p:sp>
      <p:sp>
        <p:nvSpPr>
          <p:cNvPr id="3" name="Title 2"/>
          <p:cNvSpPr>
            <a:spLocks noGrp="1"/>
          </p:cNvSpPr>
          <p:nvPr>
            <p:ph type="title"/>
          </p:nvPr>
        </p:nvSpPr>
        <p:spPr/>
        <p:txBody>
          <a:bodyPr>
            <a:normAutofit fontScale="90000"/>
          </a:bodyPr>
          <a:lstStyle/>
          <a:p>
            <a:r>
              <a:rPr lang="en-US" dirty="0"/>
              <a:t>What we set Ourselves to achieve</a:t>
            </a:r>
            <a:endParaRPr lang="en-US" dirty="0"/>
          </a:p>
        </p:txBody>
      </p:sp>
      <p:sp>
        <p:nvSpPr>
          <p:cNvPr id="4" name="Date Placeholder 3"/>
          <p:cNvSpPr>
            <a:spLocks noGrp="1"/>
          </p:cNvSpPr>
          <p:nvPr>
            <p:ph type="dt" sz="half" idx="10"/>
          </p:nvPr>
        </p:nvSpPr>
        <p:spPr/>
        <p:txBody>
          <a:bodyPr/>
          <a:p>
            <a:fld id="{D4AB06C1-300C-44FE-ABF7-A58D61C28FE8}" type="datetime1">
              <a:rPr lang="en-US" smtClean="0"/>
            </a:fld>
            <a:endParaRPr lang="en-US"/>
          </a:p>
        </p:txBody>
      </p:sp>
      <p:sp>
        <p:nvSpPr>
          <p:cNvPr id="5" name="Slide Number Placeholder 4"/>
          <p:cNvSpPr>
            <a:spLocks noGrp="1"/>
          </p:cNvSpPr>
          <p:nvPr>
            <p:ph type="sldNum" sz="quarter" idx="12"/>
          </p:nvPr>
        </p:nvSpPr>
        <p:spPr/>
        <p:txBody>
          <a:bodyPr/>
          <a:p>
            <a:fld id="{6E93D6E2-43F7-44A5-A575-B786F23F19B2}" type="slidenum">
              <a:rPr lang="en-US" smtClean="0"/>
            </a:fld>
            <a:endParaRPr lang="en-US"/>
          </a:p>
        </p:txBody>
      </p:sp>
      <p:sp>
        <p:nvSpPr>
          <p:cNvPr id="6" name="Footer Placeholder 5"/>
          <p:cNvSpPr>
            <a:spLocks noGrp="1"/>
          </p:cNvSpPr>
          <p:nvPr>
            <p:ph type="ftr" sz="quarter" idx="11"/>
          </p:nvPr>
        </p:nvSpPr>
        <p:spPr/>
        <p:txBody>
          <a:bodyPr/>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 calcmode="lin" valueType="num">
                                      <p:cBhvr additive="base">
                                        <p:cTn id="1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additive="base">
                                        <p:cTn id="2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 calcmode="lin" valueType="num">
                                      <p:cBhvr additive="base">
                                        <p:cTn id="3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
                                            <p:txEl>
                                              <p:pRg st="5" end="5"/>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
                                            <p:txEl>
                                              <p:pRg st="6" end="6"/>
                                            </p:txEl>
                                          </p:spTgt>
                                        </p:tgtEl>
                                        <p:attrNameLst>
                                          <p:attrName>style.visibility</p:attrName>
                                        </p:attrNameLst>
                                      </p:cBhvr>
                                      <p:to>
                                        <p:strVal val="visible"/>
                                      </p:to>
                                    </p:set>
                                    <p:anim calcmode="lin" valueType="num">
                                      <p:cBhvr additive="base">
                                        <p:cTn id="39"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
                                            <p:txEl>
                                              <p:pRg st="6" end="6"/>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
                                            <p:txEl>
                                              <p:pRg st="7" end="7"/>
                                            </p:txEl>
                                          </p:spTgt>
                                        </p:tgtEl>
                                        <p:attrNameLst>
                                          <p:attrName>style.visibility</p:attrName>
                                        </p:attrNameLst>
                                      </p:cBhvr>
                                      <p:to>
                                        <p:strVal val="visible"/>
                                      </p:to>
                                    </p:set>
                                    <p:anim calcmode="lin" valueType="num">
                                      <p:cBhvr additive="base">
                                        <p:cTn id="43"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lnSpc>
                <a:spcPct val="100000"/>
              </a:lnSpc>
            </a:pPr>
            <a:r>
              <a:rPr lang="en-US" dirty="0"/>
              <a:t>Kenya and </a:t>
            </a:r>
            <a:r>
              <a:rPr lang="en-US"/>
              <a:t>East Africa aims </a:t>
            </a:r>
            <a:r>
              <a:rPr lang="en-US" dirty="0"/>
              <a:t>at strengthening Health Sector Perfomance through Systems Approach (Public/Private)</a:t>
            </a:r>
            <a:endParaRPr lang="en-US" dirty="0"/>
          </a:p>
          <a:p>
            <a:pPr>
              <a:lnSpc>
                <a:spcPct val="100000"/>
              </a:lnSpc>
            </a:pPr>
            <a:r>
              <a:rPr lang="en-US" dirty="0"/>
              <a:t>Through collaboration and partnerships arrangements the MOH seeks towards building a culture of adherence to code of conduct and professionalism</a:t>
            </a:r>
            <a:endParaRPr lang="en-US" dirty="0"/>
          </a:p>
          <a:p>
            <a:pPr>
              <a:lnSpc>
                <a:spcPct val="100000"/>
              </a:lnSpc>
            </a:pPr>
            <a:r>
              <a:rPr lang="en-US" dirty="0"/>
              <a:t>Focus is on funding and sustaining UHC </a:t>
            </a:r>
            <a:endParaRPr lang="en-US" dirty="0"/>
          </a:p>
          <a:p>
            <a:endParaRPr lang="en-US" dirty="0"/>
          </a:p>
        </p:txBody>
      </p:sp>
      <p:sp>
        <p:nvSpPr>
          <p:cNvPr id="3" name="Title 2"/>
          <p:cNvSpPr>
            <a:spLocks noGrp="1"/>
          </p:cNvSpPr>
          <p:nvPr>
            <p:ph type="title"/>
          </p:nvPr>
        </p:nvSpPr>
        <p:spPr/>
        <p:txBody>
          <a:bodyPr>
            <a:normAutofit fontScale="90000"/>
          </a:bodyPr>
          <a:lstStyle/>
          <a:p>
            <a:r>
              <a:rPr lang="en-US" dirty="0"/>
              <a:t>Health sector aspirations  </a:t>
            </a:r>
            <a:br>
              <a:rPr lang="en-US" dirty="0"/>
            </a:br>
            <a:endParaRPr lang="en-US" dirty="0"/>
          </a:p>
        </p:txBody>
      </p:sp>
      <p:sp>
        <p:nvSpPr>
          <p:cNvPr id="5" name="Date Placeholder 4"/>
          <p:cNvSpPr>
            <a:spLocks noGrp="1"/>
          </p:cNvSpPr>
          <p:nvPr>
            <p:ph type="dt" sz="half" idx="10"/>
          </p:nvPr>
        </p:nvSpPr>
        <p:spPr/>
        <p:txBody>
          <a:bodyPr/>
          <a:p>
            <a:fld id="{D4AB06C1-300C-44FE-ABF7-A58D61C28FE8}" type="datetime1">
              <a:rPr lang="en-US" smtClean="0"/>
            </a:fld>
            <a:endParaRPr lang="en-US"/>
          </a:p>
        </p:txBody>
      </p:sp>
      <p:sp>
        <p:nvSpPr>
          <p:cNvPr id="6" name="Slide Number Placeholder 5"/>
          <p:cNvSpPr>
            <a:spLocks noGrp="1"/>
          </p:cNvSpPr>
          <p:nvPr>
            <p:ph type="sldNum" sz="quarter" idx="12"/>
          </p:nvPr>
        </p:nvSpPr>
        <p:spPr/>
        <p:txBody>
          <a:bodyPr/>
          <a:p>
            <a:fld id="{6E93D6E2-43F7-44A5-A575-B786F23F19B2}" type="slidenum">
              <a:rPr lang="en-US" smtClean="0"/>
            </a:fld>
            <a:endParaRPr lang="en-US"/>
          </a:p>
        </p:txBody>
      </p:sp>
      <p:sp>
        <p:nvSpPr>
          <p:cNvPr id="7" name="Footer Placeholder 6"/>
          <p:cNvSpPr>
            <a:spLocks noGrp="1"/>
          </p:cNvSpPr>
          <p:nvPr>
            <p:ph type="ftr" sz="quarter" idx="11"/>
          </p:nvPr>
        </p:nvSpPr>
        <p:spPr/>
        <p:txBody>
          <a:bodyPr/>
          <a:p>
            <a:r>
              <a:rPr lang="en-US">
                <a:ln/>
                <a:solidFill>
                  <a:srgbClr val="7030A0"/>
                </a:solidFill>
                <a:effectLst>
                  <a:outerShdw blurRad="38100" dist="19050" dir="2700000" algn="tl" rotWithShape="0">
                    <a:schemeClr val="dk1">
                      <a:alpha val="40000"/>
                    </a:schemeClr>
                  </a:outerShdw>
                </a:effectLst>
              </a:rPr>
              <a:t>Fredrick Kimemia </a:t>
            </a:r>
            <a:endParaRPr lang="en-US">
              <a:ln/>
              <a:solidFill>
                <a:srgbClr val="7030A0"/>
              </a:solidFill>
              <a:effectLst>
                <a:outerShdw blurRad="38100" dist="19050" dir="2700000" algn="tl" rotWithShape="0">
                  <a:schemeClr val="dk1">
                    <a:alpha val="40000"/>
                  </a:schemeClr>
                </a:outerShdw>
              </a:effectLst>
            </a:endParaRPr>
          </a:p>
          <a:p>
            <a:r>
              <a:rPr lang="en-US">
                <a:ln/>
                <a:solidFill>
                  <a:srgbClr val="7030A0"/>
                </a:solidFill>
                <a:effectLst>
                  <a:outerShdw blurRad="38100" dist="19050" dir="2700000" algn="tl" rotWithShape="0">
                    <a:schemeClr val="dk1">
                      <a:alpha val="40000"/>
                    </a:schemeClr>
                  </a:outerShdw>
                </a:effectLst>
              </a:rPr>
              <a:t>Chief Executive Officer </a:t>
            </a:r>
            <a:endParaRPr lang="en-US">
              <a:ln/>
              <a:solidFill>
                <a:srgbClr val="7030A0"/>
              </a:solidFill>
              <a:effectLst>
                <a:outerShdw blurRad="38100" dist="19050" dir="2700000" algn="tl" rotWithShape="0">
                  <a:schemeClr val="dk1">
                    <a:alpha val="40000"/>
                  </a:schemeClr>
                </a:outerShdw>
              </a:effectLs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0"/>
            <a:ext cx="8229600" cy="5626291"/>
          </a:xfrm>
        </p:spPr>
        <p:txBody>
          <a:bodyPr>
            <a:normAutofit fontScale="92500"/>
          </a:bodyPr>
          <a:lstStyle/>
          <a:p>
            <a:pPr>
              <a:lnSpc>
                <a:spcPct val="100000"/>
              </a:lnSpc>
            </a:pPr>
            <a:r>
              <a:rPr lang="en-US" dirty="0"/>
              <a:t>Opportunity in the region provides best environment to influence health</a:t>
            </a:r>
            <a:endParaRPr lang="en-US" dirty="0"/>
          </a:p>
          <a:p>
            <a:pPr lvl="2">
              <a:lnSpc>
                <a:spcPct val="100000"/>
              </a:lnSpc>
            </a:pPr>
            <a:r>
              <a:rPr lang="en-US" dirty="0"/>
              <a:t>Regional status and membership</a:t>
            </a:r>
            <a:endParaRPr lang="en-US" dirty="0"/>
          </a:p>
          <a:p>
            <a:pPr lvl="2">
              <a:lnSpc>
                <a:spcPct val="100000"/>
              </a:lnSpc>
            </a:pPr>
            <a:r>
              <a:rPr lang="en-US" dirty="0"/>
              <a:t>Better foundation on health planning and systems design</a:t>
            </a:r>
            <a:endParaRPr lang="en-US" dirty="0"/>
          </a:p>
          <a:p>
            <a:pPr>
              <a:lnSpc>
                <a:spcPct val="100000"/>
              </a:lnSpc>
            </a:pPr>
            <a:r>
              <a:rPr lang="en-US" dirty="0"/>
              <a:t>Good representation in the health stakeholders Forums at all levels through county representatives </a:t>
            </a:r>
            <a:endParaRPr lang="en-US" dirty="0"/>
          </a:p>
          <a:p>
            <a:pPr>
              <a:lnSpc>
                <a:spcPct val="100000"/>
              </a:lnSpc>
            </a:pPr>
            <a:r>
              <a:rPr lang="en-US" dirty="0"/>
              <a:t>Of course we have to add value to members</a:t>
            </a:r>
            <a:endParaRPr lang="en-US" dirty="0"/>
          </a:p>
          <a:p>
            <a:pPr lvl="2">
              <a:lnSpc>
                <a:spcPct val="100000"/>
              </a:lnSpc>
            </a:pPr>
            <a:r>
              <a:rPr lang="en-US" dirty="0"/>
              <a:t>Professional, Monetary, non-financial rewards, exposure, networking etc</a:t>
            </a:r>
            <a:endParaRPr lang="en-US" dirty="0"/>
          </a:p>
        </p:txBody>
      </p:sp>
      <p:pic>
        <p:nvPicPr>
          <p:cNvPr id="4" name="Picture 3"/>
          <p:cNvPicPr/>
          <p:nvPr/>
        </p:nvPicPr>
        <p:blipFill>
          <a:blip r:embed="rId1" cstate="print"/>
          <a:srcRect/>
          <a:stretch>
            <a:fillRect/>
          </a:stretch>
        </p:blipFill>
        <p:spPr bwMode="auto">
          <a:xfrm>
            <a:off x="5468973" y="5651901"/>
            <a:ext cx="3675027" cy="1206099"/>
          </a:xfrm>
          <a:prstGeom prst="rect">
            <a:avLst/>
          </a:prstGeom>
          <a:noFill/>
          <a:ln w="9525">
            <a:noFill/>
            <a:miter lim="800000"/>
            <a:headEnd/>
            <a:tailEnd/>
          </a:ln>
        </p:spPr>
      </p:pic>
      <p:sp>
        <p:nvSpPr>
          <p:cNvPr id="3" name="Date Placeholder 2"/>
          <p:cNvSpPr>
            <a:spLocks noGrp="1"/>
          </p:cNvSpPr>
          <p:nvPr>
            <p:ph type="dt" sz="half" idx="10"/>
          </p:nvPr>
        </p:nvSpPr>
        <p:spPr/>
        <p:txBody>
          <a:bodyPr/>
          <a:p>
            <a:fld id="{D4AB06C1-300C-44FE-ABF7-A58D61C28FE8}" type="datetime1">
              <a:rPr lang="en-US" smtClean="0"/>
            </a:fld>
            <a:endParaRPr lang="en-US"/>
          </a:p>
        </p:txBody>
      </p:sp>
      <p:sp>
        <p:nvSpPr>
          <p:cNvPr id="5" name="Slide Number Placeholder 4"/>
          <p:cNvSpPr>
            <a:spLocks noGrp="1"/>
          </p:cNvSpPr>
          <p:nvPr>
            <p:ph type="sldNum" sz="quarter" idx="12"/>
          </p:nvPr>
        </p:nvSpPr>
        <p:spPr/>
        <p:txBody>
          <a:bodyPr/>
          <a:p>
            <a:fld id="{6E93D6E2-43F7-44A5-A575-B786F23F19B2}" type="slidenum">
              <a:rPr lang="en-US" smtClean="0"/>
            </a:fld>
            <a:endParaRPr lang="en-US"/>
          </a:p>
        </p:txBody>
      </p:sp>
      <p:sp>
        <p:nvSpPr>
          <p:cNvPr id="6" name="Footer Placeholder 5"/>
          <p:cNvSpPr>
            <a:spLocks noGrp="1"/>
          </p:cNvSpPr>
          <p:nvPr>
            <p:ph type="ftr" sz="quarter" idx="11"/>
          </p:nvPr>
        </p:nvSpPr>
        <p:spPr/>
        <p:txBody>
          <a:bodyPr/>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additive="base">
                                        <p:cTn id="2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 calcmode="lin" valueType="num">
                                      <p:cBhvr additive="base">
                                        <p:cTn id="2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additive="base">
                                        <p:cTn id="3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dirty="0"/>
              <a:t>Governance structure</a:t>
            </a:r>
            <a:endParaRPr lang="en-US" dirty="0"/>
          </a:p>
        </p:txBody>
      </p:sp>
      <p:graphicFrame>
        <p:nvGraphicFramePr>
          <p:cNvPr id="6" name="Content Placeholder 5"/>
          <p:cNvGraphicFramePr>
            <a:graphicFrameLocks noGrp="1"/>
          </p:cNvGraphicFramePr>
          <p:nvPr>
            <p:ph idx="1"/>
          </p:nvPr>
        </p:nvGraphicFramePr>
        <p:xfrm>
          <a:off x="457200" y="1481138"/>
          <a:ext cx="8229600" cy="5072062"/>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7" name="Rectangle 6"/>
          <p:cNvSpPr/>
          <p:nvPr/>
        </p:nvSpPr>
        <p:spPr>
          <a:xfrm>
            <a:off x="685800" y="5257800"/>
            <a:ext cx="24384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County Representatives</a:t>
            </a:r>
            <a:endParaRPr lang="en-US" dirty="0"/>
          </a:p>
          <a:p>
            <a:pPr algn="ctr"/>
            <a:r>
              <a:rPr lang="en-US" dirty="0"/>
              <a:t>(43) </a:t>
            </a:r>
            <a:endParaRPr lang="en-US" dirty="0"/>
          </a:p>
        </p:txBody>
      </p:sp>
      <p:sp>
        <p:nvSpPr>
          <p:cNvPr id="8" name="Rectangle 7"/>
          <p:cNvSpPr/>
          <p:nvPr/>
        </p:nvSpPr>
        <p:spPr>
          <a:xfrm>
            <a:off x="5562600" y="5257800"/>
            <a:ext cx="28194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Special Committees</a:t>
            </a:r>
            <a:endParaRPr lang="en-US" dirty="0"/>
          </a:p>
          <a:p>
            <a:pPr algn="ctr"/>
            <a:r>
              <a:rPr lang="en-US" dirty="0"/>
              <a:t>Credentialing, Capacity development, </a:t>
            </a:r>
            <a:endParaRPr lang="en-US" dirty="0"/>
          </a:p>
        </p:txBody>
      </p:sp>
      <p:sp>
        <p:nvSpPr>
          <p:cNvPr id="9" name="Rectangle 8"/>
          <p:cNvSpPr/>
          <p:nvPr/>
        </p:nvSpPr>
        <p:spPr>
          <a:xfrm>
            <a:off x="1828800" y="1371600"/>
            <a:ext cx="4724400" cy="144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AGM-Individual members and corporate </a:t>
            </a:r>
            <a:endParaRPr lang="en-US" sz="2000" dirty="0"/>
          </a:p>
        </p:txBody>
      </p:sp>
      <p:sp>
        <p:nvSpPr>
          <p:cNvPr id="2" name="Date Placeholder 1"/>
          <p:cNvSpPr>
            <a:spLocks noGrp="1"/>
          </p:cNvSpPr>
          <p:nvPr>
            <p:ph type="dt" sz="half" idx="10"/>
          </p:nvPr>
        </p:nvSpPr>
        <p:spPr/>
        <p:txBody>
          <a:bodyPr/>
          <a:p>
            <a:fld id="{D4AB06C1-300C-44FE-ABF7-A58D61C28FE8}" type="datetime1">
              <a:rPr lang="en-US" smtClean="0"/>
            </a:fld>
            <a:endParaRPr lang="en-US"/>
          </a:p>
        </p:txBody>
      </p:sp>
      <p:sp>
        <p:nvSpPr>
          <p:cNvPr id="4" name="Slide Number Placeholder 3"/>
          <p:cNvSpPr>
            <a:spLocks noGrp="1"/>
          </p:cNvSpPr>
          <p:nvPr>
            <p:ph type="sldNum" sz="quarter" idx="12"/>
          </p:nvPr>
        </p:nvSpPr>
        <p:spPr/>
        <p:txBody>
          <a:bodyPr/>
          <a:p>
            <a:fld id="{6E93D6E2-43F7-44A5-A575-B786F23F19B2}" type="slidenum">
              <a:rPr lang="en-US" smtClean="0"/>
            </a:fld>
            <a:endParaRPr lang="en-US"/>
          </a:p>
        </p:txBody>
      </p:sp>
      <p:sp>
        <p:nvSpPr>
          <p:cNvPr id="5" name="Footer Placeholder 4"/>
          <p:cNvSpPr>
            <a:spLocks noGrp="1"/>
          </p:cNvSpPr>
          <p:nvPr>
            <p:ph type="ftr" sz="quarter" idx="11"/>
          </p:nvPr>
        </p:nvSpPr>
        <p:spPr/>
        <p:txBody>
          <a:bodyPr/>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Management and operations</a:t>
            </a:r>
            <a:endParaRPr lang="en-US" dirty="0"/>
          </a:p>
        </p:txBody>
      </p:sp>
      <p:pic>
        <p:nvPicPr>
          <p:cNvPr id="1026" name="Picture 2" descr="C:\Users\Hp user\Desktop\Presentation1.jpg"/>
          <p:cNvPicPr>
            <a:picLocks noGrp="1" noChangeAspect="1" noChangeArrowheads="1"/>
          </p:cNvPicPr>
          <p:nvPr>
            <p:ph idx="1"/>
          </p:nvPr>
        </p:nvPicPr>
        <p:blipFill>
          <a:blip r:embed="rId1"/>
          <a:srcRect l="851" t="30905" r="3041" b="13066"/>
          <a:stretch>
            <a:fillRect/>
          </a:stretch>
        </p:blipFill>
        <p:spPr bwMode="auto">
          <a:xfrm>
            <a:off x="165100" y="1371600"/>
            <a:ext cx="8889365" cy="4563110"/>
          </a:xfrm>
          <a:prstGeom prst="rect">
            <a:avLst/>
          </a:prstGeom>
          <a:noFill/>
        </p:spPr>
      </p:pic>
      <p:sp>
        <p:nvSpPr>
          <p:cNvPr id="2" name="Date Placeholder 1"/>
          <p:cNvSpPr>
            <a:spLocks noGrp="1"/>
          </p:cNvSpPr>
          <p:nvPr>
            <p:ph type="dt" sz="half" idx="10"/>
          </p:nvPr>
        </p:nvSpPr>
        <p:spPr/>
        <p:txBody>
          <a:bodyPr/>
          <a:p>
            <a:fld id="{D4AB06C1-300C-44FE-ABF7-A58D61C28FE8}" type="datetime1">
              <a:rPr lang="en-US" smtClean="0"/>
            </a:fld>
            <a:endParaRPr lang="en-US"/>
          </a:p>
        </p:txBody>
      </p:sp>
      <p:sp>
        <p:nvSpPr>
          <p:cNvPr id="5" name="Slide Number Placeholder 4"/>
          <p:cNvSpPr>
            <a:spLocks noGrp="1"/>
          </p:cNvSpPr>
          <p:nvPr>
            <p:ph type="sldNum" sz="quarter" idx="12"/>
          </p:nvPr>
        </p:nvSpPr>
        <p:spPr/>
        <p:txBody>
          <a:bodyPr/>
          <a:p>
            <a:fld id="{6E93D6E2-43F7-44A5-A575-B786F23F19B2}" type="slidenum">
              <a:rPr lang="en-US" smtClean="0"/>
            </a:fld>
            <a:endParaRPr lang="en-US"/>
          </a:p>
        </p:txBody>
      </p:sp>
      <p:sp>
        <p:nvSpPr>
          <p:cNvPr id="6" name="Footer Placeholder 5"/>
          <p:cNvSpPr>
            <a:spLocks noGrp="1"/>
          </p:cNvSpPr>
          <p:nvPr>
            <p:ph type="ftr" sz="quarter" idx="11"/>
          </p:nvPr>
        </p:nvSpPr>
        <p:spPr/>
        <p:txBody>
          <a:bodyPr/>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100000"/>
              </a:lnSpc>
            </a:pPr>
            <a:r>
              <a:rPr lang="en-US" sz="2400" dirty="0"/>
              <a:t>Professional Body registered by AG under society's Act of 1968</a:t>
            </a:r>
            <a:endParaRPr lang="en-US" sz="2400" dirty="0"/>
          </a:p>
          <a:p>
            <a:pPr>
              <a:lnSpc>
                <a:spcPct val="100000"/>
              </a:lnSpc>
            </a:pPr>
            <a:r>
              <a:rPr lang="en-US" sz="2400" dirty="0"/>
              <a:t>Membership is by subscription on an annual basis based on categories</a:t>
            </a:r>
            <a:endParaRPr lang="en-US" sz="2400" dirty="0"/>
          </a:p>
          <a:p>
            <a:pPr lvl="3">
              <a:lnSpc>
                <a:spcPct val="100000"/>
              </a:lnSpc>
            </a:pPr>
            <a:r>
              <a:rPr lang="en-US" sz="2400" dirty="0"/>
              <a:t>Student membership</a:t>
            </a:r>
            <a:endParaRPr lang="en-US" sz="2400" dirty="0"/>
          </a:p>
          <a:p>
            <a:pPr lvl="3">
              <a:lnSpc>
                <a:spcPct val="100000"/>
              </a:lnSpc>
            </a:pPr>
            <a:r>
              <a:rPr lang="en-US" sz="2400" dirty="0"/>
              <a:t>Professional</a:t>
            </a:r>
            <a:endParaRPr lang="en-US" sz="2400" dirty="0"/>
          </a:p>
          <a:p>
            <a:pPr lvl="3">
              <a:lnSpc>
                <a:spcPct val="100000"/>
              </a:lnSpc>
            </a:pPr>
            <a:r>
              <a:rPr lang="en-US" sz="2400" dirty="0"/>
              <a:t>Corporate</a:t>
            </a:r>
            <a:endParaRPr lang="en-US" sz="2400" dirty="0"/>
          </a:p>
          <a:p>
            <a:pPr lvl="3">
              <a:lnSpc>
                <a:spcPct val="100000"/>
              </a:lnSpc>
            </a:pPr>
            <a:r>
              <a:rPr lang="en-US" sz="2400" dirty="0"/>
              <a:t>Life, honorary, associate</a:t>
            </a:r>
            <a:endParaRPr lang="en-US" sz="2400" dirty="0"/>
          </a:p>
          <a:p>
            <a:pPr>
              <a:lnSpc>
                <a:spcPct val="100000"/>
              </a:lnSpc>
            </a:pPr>
            <a:r>
              <a:rPr lang="en-US" sz="2400" dirty="0"/>
              <a:t>Collegiate- A detailed program where regular members move to diplomate and finally to a fellow in HSM</a:t>
            </a:r>
            <a:endParaRPr lang="en-US" sz="2400" dirty="0"/>
          </a:p>
          <a:p>
            <a:pPr>
              <a:lnSpc>
                <a:spcPct val="100000"/>
              </a:lnSpc>
            </a:pPr>
            <a:endParaRPr lang="en-US" sz="2400" dirty="0"/>
          </a:p>
        </p:txBody>
      </p:sp>
      <p:sp>
        <p:nvSpPr>
          <p:cNvPr id="3" name="Title 2"/>
          <p:cNvSpPr>
            <a:spLocks noGrp="1"/>
          </p:cNvSpPr>
          <p:nvPr>
            <p:ph type="title"/>
          </p:nvPr>
        </p:nvSpPr>
        <p:spPr/>
        <p:txBody>
          <a:bodyPr/>
          <a:lstStyle/>
          <a:p>
            <a:r>
              <a:rPr lang="en-US" dirty="0"/>
              <a:t>Nature</a:t>
            </a:r>
            <a:endParaRPr lang="en-US" dirty="0"/>
          </a:p>
        </p:txBody>
      </p:sp>
      <p:sp>
        <p:nvSpPr>
          <p:cNvPr id="5" name="Date Placeholder 4"/>
          <p:cNvSpPr>
            <a:spLocks noGrp="1"/>
          </p:cNvSpPr>
          <p:nvPr>
            <p:ph type="dt" sz="half" idx="10"/>
          </p:nvPr>
        </p:nvSpPr>
        <p:spPr/>
        <p:txBody>
          <a:bodyPr/>
          <a:p>
            <a:fld id="{D4AB06C1-300C-44FE-ABF7-A58D61C28FE8}" type="datetime1">
              <a:rPr lang="en-US" smtClean="0"/>
            </a:fld>
            <a:endParaRPr lang="en-US"/>
          </a:p>
        </p:txBody>
      </p:sp>
      <p:sp>
        <p:nvSpPr>
          <p:cNvPr id="6" name="Slide Number Placeholder 5"/>
          <p:cNvSpPr>
            <a:spLocks noGrp="1"/>
          </p:cNvSpPr>
          <p:nvPr>
            <p:ph type="sldNum" sz="quarter" idx="12"/>
          </p:nvPr>
        </p:nvSpPr>
        <p:spPr/>
        <p:txBody>
          <a:bodyPr/>
          <a:p>
            <a:fld id="{6E93D6E2-43F7-44A5-A575-B786F23F19B2}" type="slidenum">
              <a:rPr lang="en-US" smtClean="0"/>
            </a:fld>
            <a:endParaRPr lang="en-US"/>
          </a:p>
        </p:txBody>
      </p:sp>
      <p:sp>
        <p:nvSpPr>
          <p:cNvPr id="7" name="Footer Placeholder 6"/>
          <p:cNvSpPr>
            <a:spLocks noGrp="1"/>
          </p:cNvSpPr>
          <p:nvPr>
            <p:ph type="ftr" sz="quarter" idx="11"/>
          </p:nvPr>
        </p:nvSpPr>
        <p:spPr/>
        <p:txBody>
          <a:bodyPr/>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 calcmode="lin" valueType="num">
                                      <p:cBhvr additive="base">
                                        <p:cTn id="19"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 calcmode="lin" valueType="num">
                                      <p:cBhvr additive="base">
                                        <p:cTn id="2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 calcmode="lin" valueType="num">
                                      <p:cBhvr additive="base">
                                        <p:cTn id="2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 calcmode="lin" valueType="num">
                                      <p:cBhvr additive="base">
                                        <p:cTn id="3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
                                            <p:txEl>
                                              <p:pRg st="6" end="6"/>
                                            </p:txEl>
                                          </p:spTgt>
                                        </p:tgtEl>
                                        <p:attrNameLst>
                                          <p:attrName>style.visibility</p:attrName>
                                        </p:attrNameLst>
                                      </p:cBhvr>
                                      <p:to>
                                        <p:strVal val="visible"/>
                                      </p:to>
                                    </p:set>
                                    <p:anim calcmode="lin" valueType="num">
                                      <p:cBhvr additive="base">
                                        <p:cTn id="41"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2800" dirty="0"/>
              <a:t>Collaborating Organizations </a:t>
            </a:r>
            <a:endParaRPr lang="en-US" sz="2800" dirty="0"/>
          </a:p>
        </p:txBody>
      </p:sp>
      <p:pic>
        <p:nvPicPr>
          <p:cNvPr id="1026" name="Picture 2" descr="C:\Users\Hp user\Pictures\download.jpg"/>
          <p:cNvPicPr>
            <a:picLocks noGrp="1" noChangeAspect="1" noChangeArrowheads="1"/>
          </p:cNvPicPr>
          <p:nvPr>
            <p:ph idx="1"/>
          </p:nvPr>
        </p:nvPicPr>
        <p:blipFill>
          <a:blip r:embed="rId1"/>
          <a:srcRect/>
          <a:stretch>
            <a:fillRect/>
          </a:stretch>
        </p:blipFill>
        <p:spPr bwMode="auto">
          <a:xfrm>
            <a:off x="6019800" y="1295400"/>
            <a:ext cx="1755648" cy="1755648"/>
          </a:xfrm>
          <a:prstGeom prst="rect">
            <a:avLst/>
          </a:prstGeom>
          <a:noFill/>
        </p:spPr>
      </p:pic>
      <p:pic>
        <p:nvPicPr>
          <p:cNvPr id="1027" name="Picture 3" descr="C:\Users\Hp user\Pictures\MOH logo.jpg"/>
          <p:cNvPicPr>
            <a:picLocks noChangeAspect="1" noChangeArrowheads="1"/>
          </p:cNvPicPr>
          <p:nvPr/>
        </p:nvPicPr>
        <p:blipFill>
          <a:blip r:embed="rId2"/>
          <a:srcRect/>
          <a:stretch>
            <a:fillRect/>
          </a:stretch>
        </p:blipFill>
        <p:spPr bwMode="auto">
          <a:xfrm>
            <a:off x="304800" y="1219200"/>
            <a:ext cx="2336800" cy="1752600"/>
          </a:xfrm>
          <a:prstGeom prst="rect">
            <a:avLst/>
          </a:prstGeom>
          <a:noFill/>
        </p:spPr>
      </p:pic>
      <p:pic>
        <p:nvPicPr>
          <p:cNvPr id="1028" name="Picture 4" descr="C:\Users\Hp user\Pictures\LERNlogoRed_202tag.gif"/>
          <p:cNvPicPr>
            <a:picLocks noChangeAspect="1" noChangeArrowheads="1"/>
          </p:cNvPicPr>
          <p:nvPr/>
        </p:nvPicPr>
        <p:blipFill>
          <a:blip r:embed="rId3"/>
          <a:srcRect/>
          <a:stretch>
            <a:fillRect/>
          </a:stretch>
        </p:blipFill>
        <p:spPr bwMode="auto">
          <a:xfrm>
            <a:off x="3200401" y="1524001"/>
            <a:ext cx="2758332" cy="1219200"/>
          </a:xfrm>
          <a:prstGeom prst="rect">
            <a:avLst/>
          </a:prstGeom>
          <a:noFill/>
        </p:spPr>
      </p:pic>
      <p:pic>
        <p:nvPicPr>
          <p:cNvPr id="1029" name="Picture 5" descr="C:\Users\Hp user\Pictures\logo.png"/>
          <p:cNvPicPr>
            <a:picLocks noChangeAspect="1" noChangeArrowheads="1"/>
          </p:cNvPicPr>
          <p:nvPr/>
        </p:nvPicPr>
        <p:blipFill>
          <a:blip r:embed="rId4"/>
          <a:srcRect/>
          <a:stretch>
            <a:fillRect/>
          </a:stretch>
        </p:blipFill>
        <p:spPr bwMode="auto">
          <a:xfrm>
            <a:off x="5334000" y="3276600"/>
            <a:ext cx="3200400" cy="1257396"/>
          </a:xfrm>
          <a:prstGeom prst="rect">
            <a:avLst/>
          </a:prstGeom>
          <a:noFill/>
        </p:spPr>
      </p:pic>
      <p:pic>
        <p:nvPicPr>
          <p:cNvPr id="1030" name="Picture 6" descr="C:\Users\Hp user\Pictures\MSH logo.png"/>
          <p:cNvPicPr>
            <a:picLocks noChangeAspect="1" noChangeArrowheads="1"/>
          </p:cNvPicPr>
          <p:nvPr/>
        </p:nvPicPr>
        <p:blipFill>
          <a:blip r:embed="rId5"/>
          <a:srcRect/>
          <a:stretch>
            <a:fillRect/>
          </a:stretch>
        </p:blipFill>
        <p:spPr bwMode="auto">
          <a:xfrm>
            <a:off x="0" y="3048000"/>
            <a:ext cx="2971800" cy="1342045"/>
          </a:xfrm>
          <a:prstGeom prst="rect">
            <a:avLst/>
          </a:prstGeom>
          <a:noFill/>
        </p:spPr>
      </p:pic>
      <p:pic>
        <p:nvPicPr>
          <p:cNvPr id="1032" name="Picture 8" descr="C:\Users\Hp user\Pictures\logo (1).png"/>
          <p:cNvPicPr>
            <a:picLocks noChangeAspect="1" noChangeArrowheads="1"/>
          </p:cNvPicPr>
          <p:nvPr/>
        </p:nvPicPr>
        <p:blipFill>
          <a:blip r:embed="rId6"/>
          <a:srcRect/>
          <a:stretch>
            <a:fillRect/>
          </a:stretch>
        </p:blipFill>
        <p:spPr bwMode="auto">
          <a:xfrm>
            <a:off x="55912" y="4183062"/>
            <a:ext cx="3741867" cy="838200"/>
          </a:xfrm>
          <a:prstGeom prst="rect">
            <a:avLst/>
          </a:prstGeom>
          <a:noFill/>
        </p:spPr>
      </p:pic>
      <p:pic>
        <p:nvPicPr>
          <p:cNvPr id="1034" name="Picture 10" descr="C:\Users\Hp user\Downloads\givebackglobalLOGO.jpg"/>
          <p:cNvPicPr>
            <a:picLocks noChangeAspect="1" noChangeArrowheads="1"/>
          </p:cNvPicPr>
          <p:nvPr/>
        </p:nvPicPr>
        <p:blipFill>
          <a:blip r:embed="rId7"/>
          <a:srcRect/>
          <a:stretch>
            <a:fillRect/>
          </a:stretch>
        </p:blipFill>
        <p:spPr bwMode="auto">
          <a:xfrm>
            <a:off x="4876800" y="4724400"/>
            <a:ext cx="3771900" cy="1740877"/>
          </a:xfrm>
          <a:prstGeom prst="rect">
            <a:avLst/>
          </a:prstGeom>
          <a:noFill/>
        </p:spPr>
      </p:pic>
      <p:pic>
        <p:nvPicPr>
          <p:cNvPr id="1035" name="Picture 11"/>
          <p:cNvPicPr>
            <a:picLocks noChangeAspect="1" noChangeArrowheads="1"/>
          </p:cNvPicPr>
          <p:nvPr/>
        </p:nvPicPr>
        <p:blipFill>
          <a:blip r:embed="rId8"/>
          <a:srcRect/>
          <a:stretch>
            <a:fillRect/>
          </a:stretch>
        </p:blipFill>
        <p:spPr bwMode="auto">
          <a:xfrm>
            <a:off x="3490136" y="3048000"/>
            <a:ext cx="1708298" cy="1828800"/>
          </a:xfrm>
          <a:prstGeom prst="rect">
            <a:avLst/>
          </a:prstGeom>
          <a:noFill/>
          <a:ln w="9525">
            <a:noFill/>
            <a:miter lim="800000"/>
            <a:headEnd/>
            <a:tailEnd/>
          </a:ln>
          <a:effectLst/>
        </p:spPr>
      </p:pic>
      <p:pic>
        <p:nvPicPr>
          <p:cNvPr id="2" name="Pictur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742" y="5021262"/>
            <a:ext cx="1872874" cy="1872874"/>
          </a:xfrm>
          <a:prstGeom prst="rect">
            <a:avLst/>
          </a:prstGeom>
        </p:spPr>
      </p:pic>
      <p:pic>
        <p:nvPicPr>
          <p:cNvPr id="4" name="Picture 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844132" y="5644933"/>
            <a:ext cx="3032668" cy="1213067"/>
          </a:xfrm>
          <a:prstGeom prst="rect">
            <a:avLst/>
          </a:prstGeom>
        </p:spPr>
      </p:pic>
      <p:sp>
        <p:nvSpPr>
          <p:cNvPr id="5" name="Date Placeholder 4"/>
          <p:cNvSpPr>
            <a:spLocks noGrp="1"/>
          </p:cNvSpPr>
          <p:nvPr>
            <p:ph type="dt" sz="half" idx="10"/>
          </p:nvPr>
        </p:nvSpPr>
        <p:spPr/>
        <p:txBody>
          <a:bodyPr/>
          <a:p>
            <a:fld id="{D4AB06C1-300C-44FE-ABF7-A58D61C28FE8}" type="datetime1">
              <a:rPr lang="en-US" smtClean="0"/>
            </a:fld>
            <a:endParaRPr lang="en-US"/>
          </a:p>
        </p:txBody>
      </p:sp>
      <p:sp>
        <p:nvSpPr>
          <p:cNvPr id="6" name="Slide Number Placeholder 5"/>
          <p:cNvSpPr>
            <a:spLocks noGrp="1"/>
          </p:cNvSpPr>
          <p:nvPr>
            <p:ph type="sldNum" sz="quarter" idx="12"/>
          </p:nvPr>
        </p:nvSpPr>
        <p:spPr/>
        <p:txBody>
          <a:bodyPr/>
          <a:p>
            <a:fld id="{6E93D6E2-43F7-44A5-A575-B786F23F19B2}" type="slidenum">
              <a:rPr lang="en-US" smtClean="0"/>
            </a:fld>
            <a:endParaRPr lang="en-US"/>
          </a:p>
        </p:txBody>
      </p:sp>
      <p:sp>
        <p:nvSpPr>
          <p:cNvPr id="7" name="Footer Placeholder 6"/>
          <p:cNvSpPr>
            <a:spLocks noGrp="1"/>
          </p:cNvSpPr>
          <p:nvPr>
            <p:ph type="ftr" sz="quarter" idx="11"/>
          </p:nvPr>
        </p:nvSpPr>
        <p:spPr/>
        <p:txBody>
          <a:bodyPr/>
          <a:p>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944562"/>
          </a:xfrm>
        </p:spPr>
        <p:txBody>
          <a:bodyPr>
            <a:normAutofit fontScale="90000"/>
          </a:bodyPr>
          <a:lstStyle/>
          <a:p>
            <a:pPr algn="ctr"/>
            <a:r>
              <a:rPr lang="en-US" dirty="0"/>
              <a:t>Collaborating  Training institutions </a:t>
            </a:r>
            <a:endParaRPr lang="en-US" dirty="0"/>
          </a:p>
        </p:txBody>
      </p:sp>
      <p:pic>
        <p:nvPicPr>
          <p:cNvPr id="4" name="Picture 7" descr="C:\Users\Hp user\Pictures\NSU_logo.gif"/>
          <p:cNvPicPr>
            <a:picLocks noGrp="1" noChangeAspect="1" noChangeArrowheads="1"/>
          </p:cNvPicPr>
          <p:nvPr>
            <p:ph idx="1"/>
          </p:nvPr>
        </p:nvPicPr>
        <p:blipFill>
          <a:blip r:embed="rId1"/>
          <a:srcRect/>
          <a:stretch>
            <a:fillRect/>
          </a:stretch>
        </p:blipFill>
        <p:spPr bwMode="auto">
          <a:xfrm>
            <a:off x="457200" y="1493837"/>
            <a:ext cx="5753391" cy="1020763"/>
          </a:xfrm>
          <a:prstGeom prst="rect">
            <a:avLst/>
          </a:prstGeom>
          <a:noFill/>
        </p:spPr>
      </p:pic>
      <p:pic>
        <p:nvPicPr>
          <p:cNvPr id="5" name="Picture 9" descr="C:\Users\Hp user\Pictures\safe_image.jpg"/>
          <p:cNvPicPr>
            <a:picLocks noChangeAspect="1" noChangeArrowheads="1"/>
          </p:cNvPicPr>
          <p:nvPr/>
        </p:nvPicPr>
        <p:blipFill>
          <a:blip r:embed="rId2"/>
          <a:srcRect/>
          <a:stretch>
            <a:fillRect/>
          </a:stretch>
        </p:blipFill>
        <p:spPr bwMode="auto">
          <a:xfrm>
            <a:off x="304800" y="2667000"/>
            <a:ext cx="1752600" cy="1752600"/>
          </a:xfrm>
          <a:prstGeom prst="rect">
            <a:avLst/>
          </a:prstGeom>
          <a:noFill/>
        </p:spPr>
      </p:pic>
      <p:pic>
        <p:nvPicPr>
          <p:cNvPr id="2050" name="Picture 2" descr="C:\Users\Hp user\Desktop\HESMA\LOGos\lUON ogo.png"/>
          <p:cNvPicPr>
            <a:picLocks noChangeAspect="1" noChangeArrowheads="1"/>
          </p:cNvPicPr>
          <p:nvPr/>
        </p:nvPicPr>
        <p:blipFill>
          <a:blip r:embed="rId3"/>
          <a:srcRect/>
          <a:stretch>
            <a:fillRect/>
          </a:stretch>
        </p:blipFill>
        <p:spPr bwMode="auto">
          <a:xfrm>
            <a:off x="2362200" y="2514600"/>
            <a:ext cx="1630363" cy="1752032"/>
          </a:xfrm>
          <a:prstGeom prst="rect">
            <a:avLst/>
          </a:prstGeom>
          <a:noFill/>
        </p:spPr>
      </p:pic>
      <p:pic>
        <p:nvPicPr>
          <p:cNvPr id="2051" name="Picture 3" descr="C:\Users\Hp user\Desktop\HESMA\LOGos\logo.png"/>
          <p:cNvPicPr>
            <a:picLocks noChangeAspect="1" noChangeArrowheads="1"/>
          </p:cNvPicPr>
          <p:nvPr/>
        </p:nvPicPr>
        <p:blipFill>
          <a:blip r:embed="rId4"/>
          <a:srcRect/>
          <a:stretch>
            <a:fillRect/>
          </a:stretch>
        </p:blipFill>
        <p:spPr bwMode="auto">
          <a:xfrm>
            <a:off x="6324600" y="2514600"/>
            <a:ext cx="2501900" cy="1600200"/>
          </a:xfrm>
          <a:prstGeom prst="rect">
            <a:avLst/>
          </a:prstGeom>
          <a:noFill/>
        </p:spPr>
      </p:pic>
      <p:pic>
        <p:nvPicPr>
          <p:cNvPr id="2052" name="Picture 4" descr="C:\Users\Hp user\Desktop\HESMA\LOGos\logo.jpg KMTC.jpg"/>
          <p:cNvPicPr>
            <a:picLocks noChangeAspect="1" noChangeArrowheads="1"/>
          </p:cNvPicPr>
          <p:nvPr/>
        </p:nvPicPr>
        <p:blipFill>
          <a:blip r:embed="rId5"/>
          <a:srcRect/>
          <a:stretch>
            <a:fillRect/>
          </a:stretch>
        </p:blipFill>
        <p:spPr bwMode="auto">
          <a:xfrm>
            <a:off x="4495800" y="2667000"/>
            <a:ext cx="1646237" cy="1652850"/>
          </a:xfrm>
          <a:prstGeom prst="rect">
            <a:avLst/>
          </a:prstGeom>
          <a:noFill/>
        </p:spPr>
      </p:pic>
      <p:pic>
        <p:nvPicPr>
          <p:cNvPr id="2053" name="Picture 5" descr="C:\Users\Hp user\Desktop\HESMA\LOGos\KU.jpg"/>
          <p:cNvPicPr>
            <a:picLocks noChangeAspect="1" noChangeArrowheads="1"/>
          </p:cNvPicPr>
          <p:nvPr/>
        </p:nvPicPr>
        <p:blipFill>
          <a:blip r:embed="rId6"/>
          <a:srcRect/>
          <a:stretch>
            <a:fillRect/>
          </a:stretch>
        </p:blipFill>
        <p:spPr bwMode="auto">
          <a:xfrm>
            <a:off x="0" y="4876800"/>
            <a:ext cx="2438400" cy="1981200"/>
          </a:xfrm>
          <a:prstGeom prst="rect">
            <a:avLst/>
          </a:prstGeom>
          <a:noFill/>
        </p:spPr>
      </p:pic>
      <p:pic>
        <p:nvPicPr>
          <p:cNvPr id="2054" name="Picture 6" descr="C:\Users\Hp user\Desktop\HESMA\LOGos\10428460_638160672928030_5402107535290896249_n.png"/>
          <p:cNvPicPr>
            <a:picLocks noChangeAspect="1" noChangeArrowheads="1"/>
          </p:cNvPicPr>
          <p:nvPr/>
        </p:nvPicPr>
        <p:blipFill>
          <a:blip r:embed="rId7"/>
          <a:srcRect/>
          <a:stretch>
            <a:fillRect/>
          </a:stretch>
        </p:blipFill>
        <p:spPr bwMode="auto">
          <a:xfrm>
            <a:off x="2419494" y="4699768"/>
            <a:ext cx="2158231" cy="2158231"/>
          </a:xfrm>
          <a:prstGeom prst="rect">
            <a:avLst/>
          </a:prstGeom>
          <a:noFill/>
        </p:spPr>
      </p:pic>
      <p:pic>
        <p:nvPicPr>
          <p:cNvPr id="2055" name="Picture 7" descr="C:\Users\Hp user\Desktop\HESMA\LOGos\sbslogo.png"/>
          <p:cNvPicPr>
            <a:picLocks noChangeAspect="1" noChangeArrowheads="1"/>
          </p:cNvPicPr>
          <p:nvPr/>
        </p:nvPicPr>
        <p:blipFill>
          <a:blip r:embed="rId8"/>
          <a:srcRect/>
          <a:stretch>
            <a:fillRect/>
          </a:stretch>
        </p:blipFill>
        <p:spPr bwMode="auto">
          <a:xfrm>
            <a:off x="4426551" y="4735864"/>
            <a:ext cx="1784733" cy="1371600"/>
          </a:xfrm>
          <a:prstGeom prst="rect">
            <a:avLst/>
          </a:prstGeom>
          <a:noFill/>
        </p:spPr>
      </p:pic>
      <p:sp>
        <p:nvSpPr>
          <p:cNvPr id="2057" name="Rectangle 9"/>
          <p:cNvSpPr>
            <a:spLocks noChangeArrowheads="1"/>
          </p:cNvSpPr>
          <p:nvPr/>
        </p:nvSpPr>
        <p:spPr bwMode="auto">
          <a:xfrm>
            <a:off x="0" y="0"/>
            <a:ext cx="9144000" cy="0"/>
          </a:xfrm>
          <a:prstGeom prst="rect">
            <a:avLst/>
          </a:prstGeom>
          <a:noFill/>
          <a:ln w="9525">
            <a:noFill/>
            <a:miter lim="800000"/>
          </a:ln>
          <a:effectLst/>
        </p:spPr>
        <p:txBody>
          <a:bodyPr vert="horz" wrap="square" lIns="91440" tIns="45720" rIns="91440" bIns="45720" numCol="1" anchor="ctr" anchorCtr="0" compatLnSpc="1">
            <a:spAutoFit/>
          </a:bodyPr>
          <a:lstStyle/>
          <a:p>
            <a:endParaRPr lang="en-US"/>
          </a:p>
        </p:txBody>
      </p:sp>
      <p:graphicFrame>
        <p:nvGraphicFramePr>
          <p:cNvPr id="2056" name="Object 8"/>
          <p:cNvGraphicFramePr>
            <a:graphicFrameLocks noChangeAspect="1"/>
          </p:cNvGraphicFramePr>
          <p:nvPr/>
        </p:nvGraphicFramePr>
        <p:xfrm>
          <a:off x="6525970" y="4430352"/>
          <a:ext cx="1779830" cy="1818048"/>
        </p:xfrm>
        <a:graphic>
          <a:graphicData uri="http://schemas.openxmlformats.org/presentationml/2006/ole">
            <mc:AlternateContent xmlns:mc="http://schemas.openxmlformats.org/markup-compatibility/2006">
              <mc:Choice xmlns:v="urn:schemas-microsoft-com:vml" Requires="v">
                <p:oleObj spid="_x0000_s0" name="" r:id="rId9" imgW="984250" imgH="1036320" progId="">
                  <p:embed/>
                </p:oleObj>
              </mc:Choice>
              <mc:Fallback>
                <p:oleObj name="" r:id="rId9" imgW="984250" imgH="1036320" progId="">
                  <p:embed/>
                  <p:pic>
                    <p:nvPicPr>
                      <p:cNvPr id="0"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25970" y="4430352"/>
                        <a:ext cx="1779830" cy="181804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 name="Picture 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572176" y="1131094"/>
            <a:ext cx="1637429" cy="1471613"/>
          </a:xfrm>
          <a:prstGeom prst="rect">
            <a:avLst/>
          </a:prstGeom>
        </p:spPr>
      </p:pic>
      <p:sp>
        <p:nvSpPr>
          <p:cNvPr id="6" name="Date Placeholder 5"/>
          <p:cNvSpPr>
            <a:spLocks noGrp="1"/>
          </p:cNvSpPr>
          <p:nvPr>
            <p:ph type="dt" sz="half" idx="10"/>
          </p:nvPr>
        </p:nvSpPr>
        <p:spPr/>
        <p:txBody>
          <a:bodyPr/>
          <a:p>
            <a:fld id="{D4AB06C1-300C-44FE-ABF7-A58D61C28FE8}" type="datetime1">
              <a:rPr lang="en-US" smtClean="0"/>
            </a:fld>
            <a:endParaRPr lang="en-US"/>
          </a:p>
        </p:txBody>
      </p:sp>
      <p:sp>
        <p:nvSpPr>
          <p:cNvPr id="7" name="Slide Number Placeholder 6"/>
          <p:cNvSpPr>
            <a:spLocks noGrp="1"/>
          </p:cNvSpPr>
          <p:nvPr>
            <p:ph type="sldNum" sz="quarter" idx="12"/>
          </p:nvPr>
        </p:nvSpPr>
        <p:spPr/>
        <p:txBody>
          <a:bodyPr/>
          <a:p>
            <a:fld id="{6E93D6E2-43F7-44A5-A575-B786F23F19B2}" type="slidenum">
              <a:rPr lang="en-US" smtClean="0"/>
            </a:fld>
            <a:endParaRPr lang="en-US"/>
          </a:p>
        </p:txBody>
      </p:sp>
      <p:sp>
        <p:nvSpPr>
          <p:cNvPr id="8" name="Footer Placeholder 7"/>
          <p:cNvSpPr>
            <a:spLocks noGrp="1"/>
          </p:cNvSpPr>
          <p:nvPr>
            <p:ph type="ftr" sz="quarter" idx="11"/>
          </p:nvPr>
        </p:nvSpPr>
        <p:spPr/>
        <p:txBody>
          <a:bodyPr/>
          <a:p>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919472"/>
          </a:xfrm>
        </p:spPr>
        <p:txBody>
          <a:bodyPr>
            <a:normAutofit fontScale="90000" lnSpcReduction="20000"/>
          </a:bodyPr>
          <a:lstStyle/>
          <a:p>
            <a:pPr>
              <a:lnSpc>
                <a:spcPct val="100000"/>
              </a:lnSpc>
            </a:pPr>
            <a:r>
              <a:rPr lang="en-US" dirty="0"/>
              <a:t>Embarked on awareness, membership recruitment and establishment of SOPs </a:t>
            </a:r>
            <a:endParaRPr lang="en-US" dirty="0"/>
          </a:p>
          <a:p>
            <a:pPr>
              <a:lnSpc>
                <a:spcPct val="100000"/>
              </a:lnSpc>
            </a:pPr>
            <a:r>
              <a:rPr lang="en-US" dirty="0"/>
              <a:t>Established links with the Ministry Of Health and development partners </a:t>
            </a:r>
            <a:endParaRPr lang="en-US" dirty="0"/>
          </a:p>
          <a:p>
            <a:pPr lvl="0">
              <a:lnSpc>
                <a:spcPct val="100000"/>
              </a:lnSpc>
            </a:pPr>
            <a:r>
              <a:rPr lang="en-US" dirty="0"/>
              <a:t>Development and operationalzed a 2, 3 year Strategic plan </a:t>
            </a:r>
            <a:endParaRPr lang="en-US" dirty="0"/>
          </a:p>
          <a:p>
            <a:pPr lvl="0">
              <a:lnSpc>
                <a:spcPct val="100000"/>
              </a:lnSpc>
            </a:pPr>
            <a:r>
              <a:rPr lang="en-US" dirty="0"/>
              <a:t>Registered 1650 Health managers </a:t>
            </a:r>
            <a:endParaRPr lang="en-US" dirty="0"/>
          </a:p>
          <a:p>
            <a:pPr lvl="0">
              <a:lnSpc>
                <a:spcPct val="100000"/>
              </a:lnSpc>
            </a:pPr>
            <a:r>
              <a:rPr lang="en-US" dirty="0"/>
              <a:t>Established Students clubs in Nairobi, Kenyatta and Kenya Methodist Universities geared towards development of the future generation health leaders with a  system approach</a:t>
            </a:r>
            <a:endParaRPr lang="en-US" dirty="0"/>
          </a:p>
          <a:p>
            <a:pPr>
              <a:lnSpc>
                <a:spcPct val="100000"/>
              </a:lnSpc>
            </a:pPr>
            <a:endParaRPr lang="en-US" dirty="0"/>
          </a:p>
        </p:txBody>
      </p:sp>
      <p:sp>
        <p:nvSpPr>
          <p:cNvPr id="3" name="Title 2"/>
          <p:cNvSpPr>
            <a:spLocks noGrp="1"/>
          </p:cNvSpPr>
          <p:nvPr>
            <p:ph type="title"/>
          </p:nvPr>
        </p:nvSpPr>
        <p:spPr/>
        <p:txBody>
          <a:bodyPr/>
          <a:lstStyle/>
          <a:p>
            <a:pPr algn="ctr"/>
            <a:r>
              <a:rPr lang="en-US" dirty="0"/>
              <a:t>More details of achievement</a:t>
            </a:r>
            <a:endParaRPr lang="en-US" dirty="0"/>
          </a:p>
        </p:txBody>
      </p:sp>
      <p:sp>
        <p:nvSpPr>
          <p:cNvPr id="4" name="Date Placeholder 3"/>
          <p:cNvSpPr>
            <a:spLocks noGrp="1"/>
          </p:cNvSpPr>
          <p:nvPr>
            <p:ph type="dt" sz="half" idx="10"/>
          </p:nvPr>
        </p:nvSpPr>
        <p:spPr/>
        <p:txBody>
          <a:bodyPr/>
          <a:p>
            <a:fld id="{D4AB06C1-300C-44FE-ABF7-A58D61C28FE8}" type="datetime1">
              <a:rPr lang="en-US" smtClean="0"/>
            </a:fld>
            <a:endParaRPr lang="en-US"/>
          </a:p>
        </p:txBody>
      </p:sp>
      <p:sp>
        <p:nvSpPr>
          <p:cNvPr id="5" name="Slide Number Placeholder 4"/>
          <p:cNvSpPr>
            <a:spLocks noGrp="1"/>
          </p:cNvSpPr>
          <p:nvPr>
            <p:ph type="sldNum" sz="quarter" idx="12"/>
          </p:nvPr>
        </p:nvSpPr>
        <p:spPr/>
        <p:txBody>
          <a:bodyPr/>
          <a:p>
            <a:fld id="{6E93D6E2-43F7-44A5-A575-B786F23F19B2}" type="slidenum">
              <a:rPr lang="en-US" smtClean="0"/>
            </a:fld>
            <a:endParaRPr lang="en-US"/>
          </a:p>
        </p:txBody>
      </p:sp>
      <p:sp>
        <p:nvSpPr>
          <p:cNvPr id="6" name="Footer Placeholder 5"/>
          <p:cNvSpPr>
            <a:spLocks noGrp="1"/>
          </p:cNvSpPr>
          <p:nvPr>
            <p:ph type="ftr" sz="quarter" idx="11"/>
          </p:nvPr>
        </p:nvSpPr>
        <p:spPr/>
        <p:txBody>
          <a:bodyPr/>
          <a:p>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2500" lnSpcReduction="20000"/>
          </a:bodyPr>
          <a:lstStyle/>
          <a:p>
            <a:pPr lvl="0">
              <a:lnSpc>
                <a:spcPct val="100000"/>
              </a:lnSpc>
            </a:pPr>
            <a:r>
              <a:rPr lang="en-US" dirty="0"/>
              <a:t>Developed a draft scheme of service for Health Systems Managers through needs assessments, development of aims of objectives, administration and training scope of scheme, functions, grading structure and scope, provision of post, review of scheme, entry into the scheme, advancement, recognized qualification and Job and appointment specifications</a:t>
            </a:r>
            <a:endParaRPr lang="en-US" dirty="0"/>
          </a:p>
          <a:p>
            <a:pPr lvl="0">
              <a:lnSpc>
                <a:spcPct val="100000"/>
              </a:lnSpc>
            </a:pPr>
            <a:endParaRPr lang="en-US" dirty="0"/>
          </a:p>
          <a:p>
            <a:pPr lvl="0">
              <a:lnSpc>
                <a:spcPct val="100000"/>
              </a:lnSpc>
            </a:pPr>
            <a:r>
              <a:rPr lang="en-US" dirty="0"/>
              <a:t>Implementation of the Leadership Development Program especially on review of the projects done by the health managers in </a:t>
            </a:r>
            <a:r>
              <a:rPr lang="en-US" dirty="0" err="1"/>
              <a:t>Embu</a:t>
            </a:r>
            <a:r>
              <a:rPr lang="en-US" dirty="0"/>
              <a:t>, </a:t>
            </a:r>
            <a:r>
              <a:rPr lang="en-US" dirty="0" err="1"/>
              <a:t>Makueni</a:t>
            </a:r>
            <a:r>
              <a:rPr lang="en-US" dirty="0"/>
              <a:t>, Nakuru, Nairobi, Elgeyo Marakwet  Counties </a:t>
            </a:r>
            <a:endParaRPr lang="en-US" dirty="0"/>
          </a:p>
          <a:p>
            <a:pPr>
              <a:lnSpc>
                <a:spcPct val="100000"/>
              </a:lnSpc>
            </a:pPr>
            <a:endParaRPr lang="en-US" dirty="0"/>
          </a:p>
        </p:txBody>
      </p:sp>
      <p:sp>
        <p:nvSpPr>
          <p:cNvPr id="3" name="Title 2"/>
          <p:cNvSpPr>
            <a:spLocks noGrp="1"/>
          </p:cNvSpPr>
          <p:nvPr>
            <p:ph type="title"/>
          </p:nvPr>
        </p:nvSpPr>
        <p:spPr/>
        <p:txBody>
          <a:bodyPr/>
          <a:lstStyle/>
          <a:p>
            <a:endParaRPr lang="en-US" dirty="0"/>
          </a:p>
        </p:txBody>
      </p:sp>
      <p:pic>
        <p:nvPicPr>
          <p:cNvPr id="4" name="Picture 3"/>
          <p:cNvPicPr/>
          <p:nvPr/>
        </p:nvPicPr>
        <p:blipFill>
          <a:blip r:embed="rId1" cstate="print"/>
          <a:srcRect/>
          <a:stretch>
            <a:fillRect/>
          </a:stretch>
        </p:blipFill>
        <p:spPr bwMode="auto">
          <a:xfrm>
            <a:off x="2057400" y="152400"/>
            <a:ext cx="3675027" cy="1206099"/>
          </a:xfrm>
          <a:prstGeom prst="rect">
            <a:avLst/>
          </a:prstGeom>
          <a:noFill/>
          <a:ln w="9525">
            <a:noFill/>
            <a:miter lim="800000"/>
            <a:headEnd/>
            <a:tailEnd/>
          </a:ln>
        </p:spPr>
      </p:pic>
      <p:sp>
        <p:nvSpPr>
          <p:cNvPr id="5" name="Date Placeholder 4"/>
          <p:cNvSpPr>
            <a:spLocks noGrp="1"/>
          </p:cNvSpPr>
          <p:nvPr>
            <p:ph type="dt" sz="half" idx="10"/>
          </p:nvPr>
        </p:nvSpPr>
        <p:spPr/>
        <p:txBody>
          <a:bodyPr/>
          <a:p>
            <a:fld id="{D4AB06C1-300C-44FE-ABF7-A58D61C28FE8}" type="datetime1">
              <a:rPr lang="en-US" smtClean="0"/>
            </a:fld>
            <a:endParaRPr lang="en-US"/>
          </a:p>
        </p:txBody>
      </p:sp>
      <p:sp>
        <p:nvSpPr>
          <p:cNvPr id="6" name="Slide Number Placeholder 5"/>
          <p:cNvSpPr>
            <a:spLocks noGrp="1"/>
          </p:cNvSpPr>
          <p:nvPr>
            <p:ph type="sldNum" sz="quarter" idx="12"/>
          </p:nvPr>
        </p:nvSpPr>
        <p:spPr/>
        <p:txBody>
          <a:bodyPr/>
          <a:p>
            <a:fld id="{6E93D6E2-43F7-44A5-A575-B786F23F19B2}" type="slidenum">
              <a:rPr lang="en-US" smtClean="0"/>
            </a:fld>
            <a:endParaRPr lang="en-US"/>
          </a:p>
        </p:txBody>
      </p:sp>
      <p:sp>
        <p:nvSpPr>
          <p:cNvPr id="7" name="Footer Placeholder 6"/>
          <p:cNvSpPr>
            <a:spLocks noGrp="1"/>
          </p:cNvSpPr>
          <p:nvPr>
            <p:ph type="ftr" sz="quarter" idx="11"/>
          </p:nvPr>
        </p:nvSpPr>
        <p:spPr/>
        <p:txBody>
          <a:bodyPr/>
          <a:p>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2500" lnSpcReduction="20000"/>
          </a:bodyPr>
          <a:lstStyle/>
          <a:p>
            <a:pPr lvl="0">
              <a:lnSpc>
                <a:spcPct val="100000"/>
              </a:lnSpc>
            </a:pPr>
            <a:r>
              <a:rPr lang="en-US" dirty="0"/>
              <a:t>Establishment or resource content for health managers through interactive online resources under the website (</a:t>
            </a:r>
            <a:r>
              <a:rPr lang="en-US" u="sng" dirty="0">
                <a:hlinkClick r:id="rId1"/>
              </a:rPr>
              <a:t>www.hsm-kenya.org</a:t>
            </a:r>
            <a:r>
              <a:rPr lang="en-US" u="sng" dirty="0"/>
              <a:t>)</a:t>
            </a:r>
            <a:r>
              <a:rPr lang="en-US" dirty="0"/>
              <a:t>  and developed own website (</a:t>
            </a:r>
            <a:r>
              <a:rPr lang="en-US" dirty="0">
                <a:hlinkClick r:id="rId2"/>
              </a:rPr>
              <a:t>www.hesma.or.ke</a:t>
            </a:r>
            <a:r>
              <a:rPr lang="en-US" dirty="0"/>
              <a:t>)  with all resources for health managers in Kenya including linkages with universities approved by Commission of University Education and the HeSMA to train health managers </a:t>
            </a:r>
            <a:endParaRPr lang="en-US" dirty="0"/>
          </a:p>
          <a:p>
            <a:pPr marL="109855" lvl="0" indent="0">
              <a:lnSpc>
                <a:spcPct val="100000"/>
              </a:lnSpc>
              <a:buNone/>
            </a:pPr>
            <a:endParaRPr lang="en-US" dirty="0"/>
          </a:p>
          <a:p>
            <a:pPr lvl="0">
              <a:lnSpc>
                <a:spcPct val="100000"/>
              </a:lnSpc>
            </a:pPr>
            <a:r>
              <a:rPr lang="en-US" dirty="0"/>
              <a:t>Conducted the 2</a:t>
            </a:r>
            <a:r>
              <a:rPr lang="en-US" baseline="30000" dirty="0"/>
              <a:t>nd</a:t>
            </a:r>
            <a:r>
              <a:rPr lang="en-US" dirty="0"/>
              <a:t>  national health leadership assessment and organized the health and leadership congress in 2015 in Nairobi </a:t>
            </a:r>
            <a:endParaRPr lang="en-US" dirty="0"/>
          </a:p>
          <a:p>
            <a:pPr>
              <a:lnSpc>
                <a:spcPct val="100000"/>
              </a:lnSpc>
            </a:pPr>
            <a:endParaRPr lang="en-US" dirty="0"/>
          </a:p>
        </p:txBody>
      </p:sp>
      <p:sp>
        <p:nvSpPr>
          <p:cNvPr id="3" name="Title 2"/>
          <p:cNvSpPr>
            <a:spLocks noGrp="1"/>
          </p:cNvSpPr>
          <p:nvPr>
            <p:ph type="title"/>
          </p:nvPr>
        </p:nvSpPr>
        <p:spPr/>
        <p:txBody>
          <a:bodyPr/>
          <a:lstStyle/>
          <a:p>
            <a:endParaRPr lang="en-US"/>
          </a:p>
        </p:txBody>
      </p:sp>
      <p:sp>
        <p:nvSpPr>
          <p:cNvPr id="4" name="Date Placeholder 3"/>
          <p:cNvSpPr>
            <a:spLocks noGrp="1"/>
          </p:cNvSpPr>
          <p:nvPr>
            <p:ph type="dt" sz="half" idx="10"/>
          </p:nvPr>
        </p:nvSpPr>
        <p:spPr/>
        <p:txBody>
          <a:bodyPr/>
          <a:p>
            <a:fld id="{D4AB06C1-300C-44FE-ABF7-A58D61C28FE8}" type="datetime1">
              <a:rPr lang="en-US" smtClean="0"/>
            </a:fld>
            <a:endParaRPr lang="en-US"/>
          </a:p>
        </p:txBody>
      </p:sp>
      <p:sp>
        <p:nvSpPr>
          <p:cNvPr id="5" name="Slide Number Placeholder 4"/>
          <p:cNvSpPr>
            <a:spLocks noGrp="1"/>
          </p:cNvSpPr>
          <p:nvPr>
            <p:ph type="sldNum" sz="quarter" idx="12"/>
          </p:nvPr>
        </p:nvSpPr>
        <p:spPr/>
        <p:txBody>
          <a:bodyPr/>
          <a:p>
            <a:fld id="{6E93D6E2-43F7-44A5-A575-B786F23F19B2}" type="slidenum">
              <a:rPr lang="en-US" smtClean="0"/>
            </a:fld>
            <a:endParaRPr lang="en-US"/>
          </a:p>
        </p:txBody>
      </p:sp>
      <p:sp>
        <p:nvSpPr>
          <p:cNvPr id="6" name="Footer Placeholder 5"/>
          <p:cNvSpPr>
            <a:spLocks noGrp="1"/>
          </p:cNvSpPr>
          <p:nvPr>
            <p:ph type="ftr" sz="quarter" idx="11"/>
          </p:nvPr>
        </p:nvSpPr>
        <p:spPr/>
        <p:txBody>
          <a:bodyPr/>
          <a:p>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7500" lnSpcReduction="10000"/>
          </a:bodyPr>
          <a:lstStyle/>
          <a:p>
            <a:pPr lvl="0">
              <a:lnSpc>
                <a:spcPct val="100000"/>
              </a:lnSpc>
            </a:pPr>
            <a:r>
              <a:rPr lang="en-US" dirty="0"/>
              <a:t>Benchmarked with 5 health care management professional bodies in the world and developed a set of minimum set of knowledge, skills and attitudes that define the competencies and professional and ethical conduct to which managers should/are prescribe to. </a:t>
            </a:r>
            <a:endParaRPr lang="en-US" dirty="0"/>
          </a:p>
          <a:p>
            <a:pPr marL="109855" lvl="0" indent="0">
              <a:lnSpc>
                <a:spcPct val="100000"/>
              </a:lnSpc>
              <a:buNone/>
            </a:pPr>
            <a:endParaRPr lang="en-US" dirty="0"/>
          </a:p>
          <a:p>
            <a:pPr lvl="0">
              <a:lnSpc>
                <a:spcPct val="100000"/>
              </a:lnSpc>
            </a:pPr>
            <a:r>
              <a:rPr lang="en-US" dirty="0"/>
              <a:t>Developed a capacity development program for Managers together with Northeastern State University with innovative online professional courses</a:t>
            </a:r>
            <a:endParaRPr lang="en-US" dirty="0"/>
          </a:p>
          <a:p>
            <a:pPr>
              <a:lnSpc>
                <a:spcPct val="100000"/>
              </a:lnSpc>
            </a:pPr>
            <a:endParaRPr lang="en-US" dirty="0"/>
          </a:p>
        </p:txBody>
      </p:sp>
      <p:sp>
        <p:nvSpPr>
          <p:cNvPr id="3" name="Title 2"/>
          <p:cNvSpPr>
            <a:spLocks noGrp="1"/>
          </p:cNvSpPr>
          <p:nvPr>
            <p:ph type="title"/>
          </p:nvPr>
        </p:nvSpPr>
        <p:spPr/>
        <p:txBody>
          <a:bodyPr/>
          <a:lstStyle/>
          <a:p>
            <a:endParaRPr lang="en-US" dirty="0"/>
          </a:p>
        </p:txBody>
      </p:sp>
      <p:sp>
        <p:nvSpPr>
          <p:cNvPr id="5" name="Date Placeholder 4"/>
          <p:cNvSpPr>
            <a:spLocks noGrp="1"/>
          </p:cNvSpPr>
          <p:nvPr>
            <p:ph type="dt" sz="half" idx="10"/>
          </p:nvPr>
        </p:nvSpPr>
        <p:spPr/>
        <p:txBody>
          <a:bodyPr/>
          <a:p>
            <a:fld id="{D4AB06C1-300C-44FE-ABF7-A58D61C28FE8}" type="datetime1">
              <a:rPr lang="en-US" smtClean="0"/>
            </a:fld>
            <a:endParaRPr lang="en-US"/>
          </a:p>
        </p:txBody>
      </p:sp>
      <p:sp>
        <p:nvSpPr>
          <p:cNvPr id="6" name="Slide Number Placeholder 5"/>
          <p:cNvSpPr>
            <a:spLocks noGrp="1"/>
          </p:cNvSpPr>
          <p:nvPr>
            <p:ph type="sldNum" sz="quarter" idx="12"/>
          </p:nvPr>
        </p:nvSpPr>
        <p:spPr/>
        <p:txBody>
          <a:bodyPr/>
          <a:p>
            <a:fld id="{6E93D6E2-43F7-44A5-A575-B786F23F19B2}" type="slidenum">
              <a:rPr lang="en-US" smtClean="0"/>
            </a:fld>
            <a:endParaRPr lang="en-US"/>
          </a:p>
        </p:txBody>
      </p:sp>
      <p:sp>
        <p:nvSpPr>
          <p:cNvPr id="7" name="Footer Placeholder 6"/>
          <p:cNvSpPr>
            <a:spLocks noGrp="1"/>
          </p:cNvSpPr>
          <p:nvPr>
            <p:ph type="ftr" sz="quarter" idx="11"/>
          </p:nvPr>
        </p:nvSpPr>
        <p:spPr/>
        <p:txBody>
          <a:bodyPr/>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How is Health Sector Perfomance Strengthened! </a:t>
            </a:r>
            <a:endParaRPr lang="en-US" dirty="0"/>
          </a:p>
        </p:txBody>
      </p:sp>
      <p:graphicFrame>
        <p:nvGraphicFramePr>
          <p:cNvPr id="4" name="Content Placeholder 3"/>
          <p:cNvGraphicFramePr>
            <a:graphicFrameLocks noGrp="1"/>
          </p:cNvGraphicFramePr>
          <p:nvPr>
            <p:ph idx="1"/>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2" name="Date Placeholder 1"/>
          <p:cNvSpPr>
            <a:spLocks noGrp="1"/>
          </p:cNvSpPr>
          <p:nvPr>
            <p:ph type="dt" sz="half" idx="10"/>
          </p:nvPr>
        </p:nvSpPr>
        <p:spPr/>
        <p:txBody>
          <a:bodyPr/>
          <a:p>
            <a:fld id="{D4AB06C1-300C-44FE-ABF7-A58D61C28FE8}" type="datetime1">
              <a:rPr lang="en-US" smtClean="0"/>
            </a:fld>
            <a:endParaRPr lang="en-US"/>
          </a:p>
        </p:txBody>
      </p:sp>
      <p:sp>
        <p:nvSpPr>
          <p:cNvPr id="6" name="Slide Number Placeholder 5"/>
          <p:cNvSpPr>
            <a:spLocks noGrp="1"/>
          </p:cNvSpPr>
          <p:nvPr>
            <p:ph type="sldNum" sz="quarter" idx="12"/>
          </p:nvPr>
        </p:nvSpPr>
        <p:spPr/>
        <p:txBody>
          <a:bodyPr/>
          <a:p>
            <a:fld id="{6E93D6E2-43F7-44A5-A575-B786F23F19B2}" type="slidenum">
              <a:rPr lang="en-US" smtClean="0"/>
            </a:fld>
            <a:endParaRPr lang="en-US"/>
          </a:p>
        </p:txBody>
      </p:sp>
      <p:sp>
        <p:nvSpPr>
          <p:cNvPr id="7" name="Footer Placeholder 6"/>
          <p:cNvSpPr>
            <a:spLocks noGrp="1"/>
          </p:cNvSpPr>
          <p:nvPr>
            <p:ph type="ftr" sz="quarter" idx="11"/>
          </p:nvPr>
        </p:nvSpPr>
        <p:spPr/>
        <p:txBody>
          <a:bodyPr/>
          <a:p>
            <a:endParaRPr lang="en-US"/>
          </a:p>
        </p:txBody>
      </p:sp>
      <p:pic>
        <p:nvPicPr>
          <p:cNvPr id="9" name="Picture 8" descr="C:\Users\hesma\OneDrive\Documents\HeSMA logo Version_001.pngHeSMA logo Version_001"/>
          <p:cNvPicPr/>
          <p:nvPr/>
        </p:nvPicPr>
        <p:blipFill>
          <a:blip r:embed="rId6"/>
          <a:srcRect/>
          <a:stretch>
            <a:fillRect/>
          </a:stretch>
        </p:blipFill>
        <p:spPr bwMode="auto">
          <a:xfrm>
            <a:off x="2895742" y="5638801"/>
            <a:ext cx="3561715" cy="1206099"/>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33400"/>
            <a:ext cx="8229600" cy="5473891"/>
          </a:xfrm>
        </p:spPr>
        <p:txBody>
          <a:bodyPr>
            <a:normAutofit fontScale="82500" lnSpcReduction="20000"/>
          </a:bodyPr>
          <a:lstStyle/>
          <a:p>
            <a:pPr lvl="0">
              <a:lnSpc>
                <a:spcPct val="100000"/>
              </a:lnSpc>
            </a:pPr>
            <a:r>
              <a:rPr lang="en-US" dirty="0"/>
              <a:t>Established guidelines for credentialing of members for professional certification with a framework, certification protocol, eligibility requirements, accredited (recognized) trainings and educational programs, professional obligations and standards for health systems managers, establishment of credentialing committees and process and set of code of conduct for health managers</a:t>
            </a:r>
            <a:endParaRPr lang="en-US" dirty="0"/>
          </a:p>
          <a:p>
            <a:pPr marL="109855" lvl="0" indent="0">
              <a:lnSpc>
                <a:spcPct val="100000"/>
              </a:lnSpc>
              <a:buNone/>
            </a:pPr>
            <a:endParaRPr lang="en-US" dirty="0"/>
          </a:p>
          <a:p>
            <a:pPr lvl="0">
              <a:lnSpc>
                <a:spcPct val="100000"/>
              </a:lnSpc>
            </a:pPr>
            <a:r>
              <a:rPr lang="en-US" dirty="0"/>
              <a:t>Establishment of a mentorship program allied to ISEC and Give Back Global that is providing mentors from American College of Health executive with over 45000 members with up to 30 years of accumulated experience in health care management. </a:t>
            </a:r>
            <a:endParaRPr lang="en-US" dirty="0"/>
          </a:p>
          <a:p>
            <a:pPr lvl="0">
              <a:lnSpc>
                <a:spcPct val="100000"/>
              </a:lnSpc>
            </a:pPr>
            <a:endParaRPr lang="en-US" dirty="0"/>
          </a:p>
          <a:p>
            <a:pPr>
              <a:lnSpc>
                <a:spcPct val="100000"/>
              </a:lnSpc>
            </a:pPr>
            <a:endParaRPr lang="en-US" dirty="0"/>
          </a:p>
        </p:txBody>
      </p:sp>
      <p:sp>
        <p:nvSpPr>
          <p:cNvPr id="3" name="Date Placeholder 2"/>
          <p:cNvSpPr>
            <a:spLocks noGrp="1"/>
          </p:cNvSpPr>
          <p:nvPr>
            <p:ph type="dt" sz="half" idx="10"/>
          </p:nvPr>
        </p:nvSpPr>
        <p:spPr/>
        <p:txBody>
          <a:bodyPr/>
          <a:p>
            <a:fld id="{D4AB06C1-300C-44FE-ABF7-A58D61C28FE8}" type="datetime1">
              <a:rPr lang="en-US" smtClean="0"/>
            </a:fld>
            <a:endParaRPr lang="en-US"/>
          </a:p>
        </p:txBody>
      </p:sp>
      <p:sp>
        <p:nvSpPr>
          <p:cNvPr id="4" name="Slide Number Placeholder 3"/>
          <p:cNvSpPr>
            <a:spLocks noGrp="1"/>
          </p:cNvSpPr>
          <p:nvPr>
            <p:ph type="sldNum" sz="quarter" idx="12"/>
          </p:nvPr>
        </p:nvSpPr>
        <p:spPr/>
        <p:txBody>
          <a:bodyPr/>
          <a:p>
            <a:fld id="{6E93D6E2-43F7-44A5-A575-B786F23F19B2}" type="slidenum">
              <a:rPr lang="en-US" smtClean="0"/>
            </a:fld>
            <a:endParaRPr lang="en-US"/>
          </a:p>
        </p:txBody>
      </p:sp>
      <p:sp>
        <p:nvSpPr>
          <p:cNvPr id="5" name="Footer Placeholder 4"/>
          <p:cNvSpPr>
            <a:spLocks noGrp="1"/>
          </p:cNvSpPr>
          <p:nvPr>
            <p:ph type="ftr" sz="quarter" idx="11"/>
          </p:nvPr>
        </p:nvSpPr>
        <p:spPr/>
        <p:txBody>
          <a:bodyPr/>
          <a:p>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09600"/>
            <a:ext cx="8229600" cy="5397691"/>
          </a:xfrm>
        </p:spPr>
        <p:txBody>
          <a:bodyPr>
            <a:normAutofit fontScale="90000" lnSpcReduction="20000"/>
          </a:bodyPr>
          <a:lstStyle/>
          <a:p>
            <a:pPr>
              <a:lnSpc>
                <a:spcPct val="100000"/>
              </a:lnSpc>
            </a:pPr>
            <a:r>
              <a:rPr lang="en-US" dirty="0"/>
              <a:t>Launched a Credentialing program- Certified 8 healthcare managers (ACHE level)</a:t>
            </a:r>
            <a:endParaRPr lang="en-US" dirty="0"/>
          </a:p>
          <a:p>
            <a:pPr marL="109855" indent="0">
              <a:lnSpc>
                <a:spcPct val="100000"/>
              </a:lnSpc>
              <a:buNone/>
            </a:pPr>
            <a:endParaRPr lang="en-US" dirty="0"/>
          </a:p>
          <a:p>
            <a:pPr>
              <a:lnSpc>
                <a:spcPct val="100000"/>
              </a:lnSpc>
            </a:pPr>
            <a:r>
              <a:rPr lang="en-US" dirty="0"/>
              <a:t>Launched a mentorship and coaching program (wired4Excellence) in partnership with International Hospital federation </a:t>
            </a:r>
            <a:endParaRPr lang="en-US" dirty="0"/>
          </a:p>
          <a:p>
            <a:pPr>
              <a:lnSpc>
                <a:spcPct val="100000"/>
              </a:lnSpc>
            </a:pPr>
            <a:endParaRPr lang="en-US" dirty="0"/>
          </a:p>
          <a:p>
            <a:pPr>
              <a:lnSpc>
                <a:spcPct val="100000"/>
              </a:lnSpc>
            </a:pPr>
            <a:r>
              <a:rPr lang="en-US" dirty="0"/>
              <a:t>Opened an office for Horn of Africa in Hargeisa, Somali-land </a:t>
            </a:r>
            <a:endParaRPr lang="en-US" dirty="0"/>
          </a:p>
          <a:p>
            <a:pPr>
              <a:lnSpc>
                <a:spcPct val="100000"/>
              </a:lnSpc>
            </a:pPr>
            <a:endParaRPr lang="en-US" dirty="0"/>
          </a:p>
          <a:p>
            <a:pPr>
              <a:lnSpc>
                <a:spcPct val="100000"/>
              </a:lnSpc>
            </a:pPr>
            <a:r>
              <a:rPr lang="en-US" dirty="0"/>
              <a:t>Held meetings to find ways of establishing the an Institute Of Health Systems Management. Nominated Prof Moseley as the </a:t>
            </a:r>
            <a:r>
              <a:rPr lang="en-US" dirty="0" err="1"/>
              <a:t>prinicipal</a:t>
            </a:r>
            <a:r>
              <a:rPr lang="en-US" dirty="0"/>
              <a:t> </a:t>
            </a:r>
            <a:endParaRPr lang="en-US" dirty="0"/>
          </a:p>
          <a:p>
            <a:pPr>
              <a:lnSpc>
                <a:spcPct val="100000"/>
              </a:lnSpc>
            </a:pPr>
            <a:endParaRPr lang="en-US" dirty="0"/>
          </a:p>
        </p:txBody>
      </p:sp>
      <p:sp>
        <p:nvSpPr>
          <p:cNvPr id="3" name="Date Placeholder 2"/>
          <p:cNvSpPr>
            <a:spLocks noGrp="1"/>
          </p:cNvSpPr>
          <p:nvPr>
            <p:ph type="dt" sz="half" idx="10"/>
          </p:nvPr>
        </p:nvSpPr>
        <p:spPr/>
        <p:txBody>
          <a:bodyPr/>
          <a:p>
            <a:fld id="{D4AB06C1-300C-44FE-ABF7-A58D61C28FE8}" type="datetime1">
              <a:rPr lang="en-US" smtClean="0"/>
            </a:fld>
            <a:endParaRPr lang="en-US"/>
          </a:p>
        </p:txBody>
      </p:sp>
      <p:sp>
        <p:nvSpPr>
          <p:cNvPr id="4" name="Slide Number Placeholder 3"/>
          <p:cNvSpPr>
            <a:spLocks noGrp="1"/>
          </p:cNvSpPr>
          <p:nvPr>
            <p:ph type="sldNum" sz="quarter" idx="12"/>
          </p:nvPr>
        </p:nvSpPr>
        <p:spPr/>
        <p:txBody>
          <a:bodyPr/>
          <a:p>
            <a:fld id="{6E93D6E2-43F7-44A5-A575-B786F23F19B2}" type="slidenum">
              <a:rPr lang="en-US" smtClean="0"/>
            </a:fld>
            <a:endParaRPr lang="en-US"/>
          </a:p>
        </p:txBody>
      </p:sp>
      <p:sp>
        <p:nvSpPr>
          <p:cNvPr id="5" name="Footer Placeholder 4"/>
          <p:cNvSpPr>
            <a:spLocks noGrp="1"/>
          </p:cNvSpPr>
          <p:nvPr>
            <p:ph type="ftr" sz="quarter" idx="11"/>
          </p:nvPr>
        </p:nvSpPr>
        <p:spPr/>
        <p:txBody>
          <a:bodyPr/>
          <a:p>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85240"/>
            <a:ext cx="8077200" cy="4721860"/>
          </a:xfrm>
        </p:spPr>
        <p:txBody>
          <a:bodyPr>
            <a:normAutofit fontScale="92500" lnSpcReduction="20000"/>
          </a:bodyPr>
          <a:lstStyle/>
          <a:p>
            <a:pPr marL="624205" lvl="0" indent="-514350">
              <a:lnSpc>
                <a:spcPct val="150000"/>
              </a:lnSpc>
              <a:buFont typeface="+mj-lt"/>
              <a:buAutoNum type="arabicPeriod"/>
            </a:pPr>
            <a:r>
              <a:rPr lang="en-US" dirty="0">
                <a:highlight>
                  <a:srgbClr val="FFFF00"/>
                </a:highlight>
              </a:rPr>
              <a:t>Professionalize health Governance  Leadership And Management (advocacy and lobbying the GOK)</a:t>
            </a:r>
            <a:endParaRPr lang="en-US" dirty="0">
              <a:highlight>
                <a:srgbClr val="FFFF00"/>
              </a:highlight>
            </a:endParaRPr>
          </a:p>
          <a:p>
            <a:pPr marL="624205" lvl="0" indent="-514350">
              <a:lnSpc>
                <a:spcPct val="150000"/>
              </a:lnSpc>
              <a:buFont typeface="+mj-lt"/>
              <a:buAutoNum type="arabicPeriod"/>
            </a:pPr>
            <a:r>
              <a:rPr lang="en-US" dirty="0">
                <a:highlight>
                  <a:srgbClr val="FFFF00"/>
                </a:highlight>
              </a:rPr>
              <a:t> Building and scaling up of capacities in Managing Health facilities </a:t>
            </a:r>
            <a:endParaRPr lang="en-US" dirty="0">
              <a:highlight>
                <a:srgbClr val="FFFF00"/>
              </a:highlight>
            </a:endParaRPr>
          </a:p>
          <a:p>
            <a:pPr marL="624205" lvl="0" indent="-514350">
              <a:lnSpc>
                <a:spcPct val="150000"/>
              </a:lnSpc>
              <a:buFont typeface="+mj-lt"/>
              <a:buAutoNum type="arabicPeriod"/>
            </a:pPr>
            <a:r>
              <a:rPr lang="en-US" dirty="0">
                <a:highlight>
                  <a:srgbClr val="FFFF00"/>
                </a:highlight>
              </a:rPr>
              <a:t>Establishment of profession, standards, and career progression and certification </a:t>
            </a:r>
            <a:endParaRPr lang="en-US" dirty="0">
              <a:highlight>
                <a:srgbClr val="FFFF00"/>
              </a:highlight>
            </a:endParaRPr>
          </a:p>
        </p:txBody>
      </p:sp>
      <p:sp>
        <p:nvSpPr>
          <p:cNvPr id="3" name="Title 2"/>
          <p:cNvSpPr>
            <a:spLocks noGrp="1"/>
          </p:cNvSpPr>
          <p:nvPr>
            <p:ph type="title"/>
          </p:nvPr>
        </p:nvSpPr>
        <p:spPr>
          <a:xfrm>
            <a:off x="457200" y="274955"/>
            <a:ext cx="8229600" cy="1010285"/>
          </a:xfrm>
        </p:spPr>
        <p:txBody>
          <a:bodyPr>
            <a:normAutofit fontScale="90000"/>
          </a:bodyPr>
          <a:lstStyle/>
          <a:p>
            <a:r>
              <a:rPr lang="en-US" sz="3100" dirty="0"/>
              <a:t>Areas Proposed for partnership</a:t>
            </a:r>
            <a:br>
              <a:rPr lang="en-US" dirty="0"/>
            </a:br>
            <a:endParaRPr lang="en-US" dirty="0"/>
          </a:p>
        </p:txBody>
      </p:sp>
      <p:sp>
        <p:nvSpPr>
          <p:cNvPr id="5" name="Date Placeholder 4"/>
          <p:cNvSpPr>
            <a:spLocks noGrp="1"/>
          </p:cNvSpPr>
          <p:nvPr>
            <p:ph type="dt" sz="half" idx="10"/>
          </p:nvPr>
        </p:nvSpPr>
        <p:spPr/>
        <p:txBody>
          <a:bodyPr/>
          <a:p>
            <a:fld id="{D4AB06C1-300C-44FE-ABF7-A58D61C28FE8}" type="datetime1">
              <a:rPr lang="en-US" smtClean="0"/>
            </a:fld>
            <a:endParaRPr lang="en-US"/>
          </a:p>
        </p:txBody>
      </p:sp>
      <p:sp>
        <p:nvSpPr>
          <p:cNvPr id="6" name="Slide Number Placeholder 5"/>
          <p:cNvSpPr>
            <a:spLocks noGrp="1"/>
          </p:cNvSpPr>
          <p:nvPr>
            <p:ph type="sldNum" sz="quarter" idx="12"/>
          </p:nvPr>
        </p:nvSpPr>
        <p:spPr/>
        <p:txBody>
          <a:bodyPr/>
          <a:p>
            <a:fld id="{6E93D6E2-43F7-44A5-A575-B786F23F19B2}" type="slidenum">
              <a:rPr lang="en-US" smtClean="0"/>
            </a:fld>
            <a:endParaRPr lang="en-US"/>
          </a:p>
        </p:txBody>
      </p:sp>
      <p:sp>
        <p:nvSpPr>
          <p:cNvPr id="7" name="Footer Placeholder 6"/>
          <p:cNvSpPr>
            <a:spLocks noGrp="1"/>
          </p:cNvSpPr>
          <p:nvPr>
            <p:ph type="ftr" sz="quarter" idx="11"/>
          </p:nvPr>
        </p:nvSpPr>
        <p:spPr/>
        <p:txBody>
          <a:bodyPr/>
          <a:p>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highlight>
                  <a:srgbClr val="FFFF00"/>
                </a:highlight>
              </a:rPr>
              <a:t>Use of best practices and “cross-pollination” and best practices within the region</a:t>
            </a:r>
            <a:endParaRPr lang="en-US" dirty="0">
              <a:highlight>
                <a:srgbClr val="FFFF00"/>
              </a:highlight>
            </a:endParaRPr>
          </a:p>
          <a:p>
            <a:r>
              <a:rPr lang="en-US" dirty="0">
                <a:highlight>
                  <a:srgbClr val="FFFF00"/>
                </a:highlight>
              </a:rPr>
              <a:t>Life long learning </a:t>
            </a:r>
            <a:endParaRPr lang="en-US" dirty="0">
              <a:highlight>
                <a:srgbClr val="FFFF00"/>
              </a:highlight>
            </a:endParaRPr>
          </a:p>
          <a:p>
            <a:pPr marL="109855" indent="0">
              <a:buNone/>
            </a:pPr>
            <a:endParaRPr lang="en-US" dirty="0"/>
          </a:p>
          <a:p>
            <a:endParaRPr lang="en-US" dirty="0"/>
          </a:p>
        </p:txBody>
      </p:sp>
      <p:sp>
        <p:nvSpPr>
          <p:cNvPr id="3" name="Title 2"/>
          <p:cNvSpPr>
            <a:spLocks noGrp="1"/>
          </p:cNvSpPr>
          <p:nvPr>
            <p:ph type="title"/>
          </p:nvPr>
        </p:nvSpPr>
        <p:spPr/>
        <p:txBody>
          <a:bodyPr/>
          <a:lstStyle/>
          <a:p>
            <a:endParaRPr lang="en-US" dirty="0"/>
          </a:p>
        </p:txBody>
      </p:sp>
      <p:sp>
        <p:nvSpPr>
          <p:cNvPr id="4" name="Date Placeholder 3"/>
          <p:cNvSpPr>
            <a:spLocks noGrp="1"/>
          </p:cNvSpPr>
          <p:nvPr>
            <p:ph type="dt" sz="half" idx="10"/>
          </p:nvPr>
        </p:nvSpPr>
        <p:spPr/>
        <p:txBody>
          <a:bodyPr/>
          <a:p>
            <a:fld id="{D4AB06C1-300C-44FE-ABF7-A58D61C28FE8}" type="datetime1">
              <a:rPr lang="en-US" smtClean="0"/>
            </a:fld>
            <a:endParaRPr lang="en-US"/>
          </a:p>
        </p:txBody>
      </p:sp>
      <p:sp>
        <p:nvSpPr>
          <p:cNvPr id="5" name="Slide Number Placeholder 4"/>
          <p:cNvSpPr>
            <a:spLocks noGrp="1"/>
          </p:cNvSpPr>
          <p:nvPr>
            <p:ph type="sldNum" sz="quarter" idx="12"/>
          </p:nvPr>
        </p:nvSpPr>
        <p:spPr/>
        <p:txBody>
          <a:bodyPr/>
          <a:p>
            <a:fld id="{6E93D6E2-43F7-44A5-A575-B786F23F19B2}" type="slidenum">
              <a:rPr lang="en-US" smtClean="0"/>
            </a:fld>
            <a:endParaRPr lang="en-US"/>
          </a:p>
        </p:txBody>
      </p:sp>
      <p:sp>
        <p:nvSpPr>
          <p:cNvPr id="6" name="Footer Placeholder 5"/>
          <p:cNvSpPr>
            <a:spLocks noGrp="1"/>
          </p:cNvSpPr>
          <p:nvPr>
            <p:ph type="ftr" sz="quarter" idx="11"/>
          </p:nvPr>
        </p:nvSpPr>
        <p:spPr/>
        <p:txBody>
          <a:bodyPr/>
          <a:p>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DSC00251.JPG"/>
          <p:cNvPicPr>
            <a:picLocks noGrp="1" noChangeAspect="1"/>
          </p:cNvPicPr>
          <p:nvPr>
            <p:ph idx="1"/>
          </p:nvPr>
        </p:nvPicPr>
        <p:blipFill>
          <a:blip r:embed="rId1" cstate="print"/>
          <a:stretch>
            <a:fillRect/>
          </a:stretch>
        </p:blipFill>
        <p:spPr>
          <a:xfrm>
            <a:off x="228600" y="790996"/>
            <a:ext cx="8458200" cy="5838404"/>
          </a:xfrm>
        </p:spPr>
      </p:pic>
      <p:sp>
        <p:nvSpPr>
          <p:cNvPr id="3" name="Title 2"/>
          <p:cNvSpPr>
            <a:spLocks noGrp="1"/>
          </p:cNvSpPr>
          <p:nvPr>
            <p:ph type="title"/>
          </p:nvPr>
        </p:nvSpPr>
        <p:spPr>
          <a:xfrm>
            <a:off x="457200" y="274638"/>
            <a:ext cx="8229600" cy="639762"/>
          </a:xfrm>
        </p:spPr>
        <p:txBody>
          <a:bodyPr>
            <a:normAutofit/>
          </a:bodyPr>
          <a:lstStyle/>
          <a:p>
            <a:pPr algn="ctr"/>
            <a:r>
              <a:rPr lang="en-US" sz="2000" dirty="0"/>
              <a:t>1</a:t>
            </a:r>
            <a:r>
              <a:rPr lang="en-US" sz="2000" baseline="30000" dirty="0"/>
              <a:t>st</a:t>
            </a:r>
            <a:r>
              <a:rPr lang="en-US" sz="2000" dirty="0"/>
              <a:t> Health Summit for Machakos County </a:t>
            </a:r>
            <a:endParaRPr lang="en-US" sz="2000" dirty="0"/>
          </a:p>
        </p:txBody>
      </p:sp>
      <p:sp>
        <p:nvSpPr>
          <p:cNvPr id="2" name="Date Placeholder 1"/>
          <p:cNvSpPr>
            <a:spLocks noGrp="1"/>
          </p:cNvSpPr>
          <p:nvPr>
            <p:ph type="dt" sz="half" idx="10"/>
          </p:nvPr>
        </p:nvSpPr>
        <p:spPr/>
        <p:txBody>
          <a:bodyPr/>
          <a:p>
            <a:fld id="{D4AB06C1-300C-44FE-ABF7-A58D61C28FE8}" type="datetime1">
              <a:rPr lang="en-US" smtClean="0"/>
            </a:fld>
            <a:endParaRPr lang="en-US"/>
          </a:p>
        </p:txBody>
      </p:sp>
      <p:sp>
        <p:nvSpPr>
          <p:cNvPr id="4" name="Slide Number Placeholder 3"/>
          <p:cNvSpPr>
            <a:spLocks noGrp="1"/>
          </p:cNvSpPr>
          <p:nvPr>
            <p:ph type="sldNum" sz="quarter" idx="12"/>
          </p:nvPr>
        </p:nvSpPr>
        <p:spPr/>
        <p:txBody>
          <a:bodyPr/>
          <a:p>
            <a:fld id="{6E93D6E2-43F7-44A5-A575-B786F23F19B2}" type="slidenum">
              <a:rPr lang="en-US" smtClean="0"/>
            </a:fld>
            <a:endParaRPr lang="en-US"/>
          </a:p>
        </p:txBody>
      </p:sp>
      <p:sp>
        <p:nvSpPr>
          <p:cNvPr id="6" name="Footer Placeholder 5"/>
          <p:cNvSpPr>
            <a:spLocks noGrp="1"/>
          </p:cNvSpPr>
          <p:nvPr>
            <p:ph type="ftr" sz="quarter" idx="11"/>
          </p:nvPr>
        </p:nvSpPr>
        <p:spPr/>
        <p:txBody>
          <a:bodyPr/>
          <a:p>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Moi University Training Programs</a:t>
            </a:r>
            <a:endParaRPr lang="en-US" dirty="0"/>
          </a:p>
        </p:txBody>
      </p:sp>
      <p:pic>
        <p:nvPicPr>
          <p:cNvPr id="1026" name="Picture 2" descr="C:\Users\Hp user\Pictures\10167945_808698015889021_5840075099671821310_n.jpg"/>
          <p:cNvPicPr>
            <a:picLocks noGrp="1" noChangeAspect="1" noChangeArrowheads="1"/>
          </p:cNvPicPr>
          <p:nvPr>
            <p:ph idx="1"/>
          </p:nvPr>
        </p:nvPicPr>
        <p:blipFill>
          <a:blip r:embed="rId1"/>
          <a:stretch>
            <a:fillRect/>
          </a:stretch>
        </p:blipFill>
        <p:spPr bwMode="auto">
          <a:xfrm>
            <a:off x="685800" y="1517650"/>
            <a:ext cx="7772400" cy="4452937"/>
          </a:xfrm>
          <a:prstGeom prst="rect">
            <a:avLst/>
          </a:prstGeom>
          <a:noFill/>
        </p:spPr>
      </p:pic>
      <p:sp>
        <p:nvSpPr>
          <p:cNvPr id="2" name="Date Placeholder 1"/>
          <p:cNvSpPr>
            <a:spLocks noGrp="1"/>
          </p:cNvSpPr>
          <p:nvPr>
            <p:ph type="dt" sz="half" idx="10"/>
          </p:nvPr>
        </p:nvSpPr>
        <p:spPr/>
        <p:txBody>
          <a:bodyPr/>
          <a:p>
            <a:fld id="{D4AB06C1-300C-44FE-ABF7-A58D61C28FE8}" type="datetime1">
              <a:rPr lang="en-US" smtClean="0"/>
            </a:fld>
            <a:endParaRPr lang="en-US"/>
          </a:p>
        </p:txBody>
      </p:sp>
      <p:sp>
        <p:nvSpPr>
          <p:cNvPr id="4" name="Slide Number Placeholder 3"/>
          <p:cNvSpPr>
            <a:spLocks noGrp="1"/>
          </p:cNvSpPr>
          <p:nvPr>
            <p:ph type="sldNum" sz="quarter" idx="12"/>
          </p:nvPr>
        </p:nvSpPr>
        <p:spPr/>
        <p:txBody>
          <a:bodyPr/>
          <a:p>
            <a:fld id="{6E93D6E2-43F7-44A5-A575-B786F23F19B2}" type="slidenum">
              <a:rPr lang="en-US" smtClean="0"/>
            </a:fld>
            <a:endParaRPr lang="en-US"/>
          </a:p>
        </p:txBody>
      </p:sp>
      <p:sp>
        <p:nvSpPr>
          <p:cNvPr id="5" name="Footer Placeholder 4"/>
          <p:cNvSpPr>
            <a:spLocks noGrp="1"/>
          </p:cNvSpPr>
          <p:nvPr>
            <p:ph type="ftr" sz="quarter" idx="11"/>
          </p:nvPr>
        </p:nvSpPr>
        <p:spPr/>
        <p:txBody>
          <a:bodyPr/>
          <a:p>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County Awards </a:t>
            </a:r>
            <a:endParaRPr lang="en-US" dirty="0"/>
          </a:p>
        </p:txBody>
      </p:sp>
      <p:pic>
        <p:nvPicPr>
          <p:cNvPr id="2050" name="Picture 2" descr="C:\Users\Hp user\Pictures\DSC00226.JPG"/>
          <p:cNvPicPr>
            <a:picLocks noGrp="1" noChangeAspect="1" noChangeArrowheads="1"/>
          </p:cNvPicPr>
          <p:nvPr>
            <p:ph idx="1"/>
          </p:nvPr>
        </p:nvPicPr>
        <p:blipFill>
          <a:blip r:embed="rId1" cstate="print"/>
          <a:srcRect/>
          <a:stretch>
            <a:fillRect/>
          </a:stretch>
        </p:blipFill>
        <p:spPr bwMode="auto">
          <a:xfrm>
            <a:off x="762000" y="1481137"/>
            <a:ext cx="7772400" cy="5120481"/>
          </a:xfrm>
          <a:prstGeom prst="rect">
            <a:avLst/>
          </a:prstGeom>
          <a:noFill/>
        </p:spPr>
      </p:pic>
      <p:sp>
        <p:nvSpPr>
          <p:cNvPr id="2" name="Date Placeholder 1"/>
          <p:cNvSpPr>
            <a:spLocks noGrp="1"/>
          </p:cNvSpPr>
          <p:nvPr>
            <p:ph type="dt" sz="half" idx="10"/>
          </p:nvPr>
        </p:nvSpPr>
        <p:spPr/>
        <p:txBody>
          <a:bodyPr/>
          <a:p>
            <a:fld id="{D4AB06C1-300C-44FE-ABF7-A58D61C28FE8}" type="datetime1">
              <a:rPr lang="en-US" smtClean="0"/>
            </a:fld>
            <a:endParaRPr lang="en-US"/>
          </a:p>
        </p:txBody>
      </p:sp>
      <p:sp>
        <p:nvSpPr>
          <p:cNvPr id="4" name="Slide Number Placeholder 3"/>
          <p:cNvSpPr>
            <a:spLocks noGrp="1"/>
          </p:cNvSpPr>
          <p:nvPr>
            <p:ph type="sldNum" sz="quarter" idx="12"/>
          </p:nvPr>
        </p:nvSpPr>
        <p:spPr/>
        <p:txBody>
          <a:bodyPr/>
          <a:p>
            <a:fld id="{6E93D6E2-43F7-44A5-A575-B786F23F19B2}" type="slidenum">
              <a:rPr lang="en-US" smtClean="0"/>
            </a:fld>
            <a:endParaRPr lang="en-US"/>
          </a:p>
        </p:txBody>
      </p:sp>
      <p:sp>
        <p:nvSpPr>
          <p:cNvPr id="5" name="Footer Placeholder 4"/>
          <p:cNvSpPr>
            <a:spLocks noGrp="1"/>
          </p:cNvSpPr>
          <p:nvPr>
            <p:ph type="ftr" sz="quarter" idx="11"/>
          </p:nvPr>
        </p:nvSpPr>
        <p:spPr/>
        <p:txBody>
          <a:bodyPr/>
          <a:p>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Uganda HeSMA liaison</a:t>
            </a:r>
            <a:endParaRPr lang="en-US" dirty="0"/>
          </a:p>
        </p:txBody>
      </p:sp>
      <p:pic>
        <p:nvPicPr>
          <p:cNvPr id="6" name="Content Placeholder 5" descr="IMG_20160120_155507.jpg"/>
          <p:cNvPicPr>
            <a:picLocks noGrp="1" noChangeAspect="1"/>
          </p:cNvPicPr>
          <p:nvPr>
            <p:ph idx="1"/>
          </p:nvPr>
        </p:nvPicPr>
        <p:blipFill>
          <a:blip r:embed="rId1" cstate="print"/>
          <a:stretch>
            <a:fillRect/>
          </a:stretch>
        </p:blipFill>
        <p:spPr>
          <a:xfrm>
            <a:off x="548922" y="1481138"/>
            <a:ext cx="8046154" cy="4525962"/>
          </a:xfrm>
        </p:spPr>
      </p:pic>
      <p:sp>
        <p:nvSpPr>
          <p:cNvPr id="2" name="Date Placeholder 1"/>
          <p:cNvSpPr>
            <a:spLocks noGrp="1"/>
          </p:cNvSpPr>
          <p:nvPr>
            <p:ph type="dt" sz="half" idx="10"/>
          </p:nvPr>
        </p:nvSpPr>
        <p:spPr/>
        <p:txBody>
          <a:bodyPr/>
          <a:p>
            <a:fld id="{D4AB06C1-300C-44FE-ABF7-A58D61C28FE8}" type="datetime1">
              <a:rPr lang="en-US" smtClean="0"/>
            </a:fld>
            <a:endParaRPr lang="en-US"/>
          </a:p>
        </p:txBody>
      </p:sp>
      <p:sp>
        <p:nvSpPr>
          <p:cNvPr id="4" name="Slide Number Placeholder 3"/>
          <p:cNvSpPr>
            <a:spLocks noGrp="1"/>
          </p:cNvSpPr>
          <p:nvPr>
            <p:ph type="sldNum" sz="quarter" idx="12"/>
          </p:nvPr>
        </p:nvSpPr>
        <p:spPr/>
        <p:txBody>
          <a:bodyPr/>
          <a:p>
            <a:fld id="{6E93D6E2-43F7-44A5-A575-B786F23F19B2}" type="slidenum">
              <a:rPr lang="en-US" smtClean="0"/>
            </a:fld>
            <a:endParaRPr lang="en-US"/>
          </a:p>
        </p:txBody>
      </p:sp>
      <p:sp>
        <p:nvSpPr>
          <p:cNvPr id="5" name="Footer Placeholder 4"/>
          <p:cNvSpPr>
            <a:spLocks noGrp="1"/>
          </p:cNvSpPr>
          <p:nvPr>
            <p:ph type="ftr" sz="quarter" idx="11"/>
          </p:nvPr>
        </p:nvSpPr>
        <p:spPr/>
        <p:txBody>
          <a:bodyPr/>
          <a:p>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ERN award Photo wPres Turner Tozzio Chavez (1).jpg"/>
          <p:cNvPicPr>
            <a:picLocks noGrp="1" noChangeAspect="1"/>
          </p:cNvPicPr>
          <p:nvPr>
            <p:ph idx="1"/>
          </p:nvPr>
        </p:nvPicPr>
        <p:blipFill>
          <a:blip r:embed="rId1"/>
          <a:stretch>
            <a:fillRect/>
          </a:stretch>
        </p:blipFill>
        <p:spPr>
          <a:xfrm>
            <a:off x="2370569" y="0"/>
            <a:ext cx="6773432" cy="5334000"/>
          </a:xfrm>
        </p:spPr>
      </p:pic>
      <p:sp>
        <p:nvSpPr>
          <p:cNvPr id="3" name="Title 2"/>
          <p:cNvSpPr>
            <a:spLocks noGrp="1"/>
          </p:cNvSpPr>
          <p:nvPr>
            <p:ph type="title"/>
          </p:nvPr>
        </p:nvSpPr>
        <p:spPr>
          <a:xfrm>
            <a:off x="0" y="0"/>
            <a:ext cx="2209800" cy="6858000"/>
          </a:xfrm>
        </p:spPr>
        <p:txBody>
          <a:bodyPr>
            <a:normAutofit/>
          </a:bodyPr>
          <a:lstStyle/>
          <a:p>
            <a:r>
              <a:rPr lang="en-US" sz="2000" dirty="0"/>
              <a:t>HeSMA-NSUOK receives LERN Award for the best online training program for Managers in Kenya, Uganda, Nigeria and now Aruba!  </a:t>
            </a:r>
            <a:endParaRPr lang="en-US" sz="2000" dirty="0"/>
          </a:p>
        </p:txBody>
      </p:sp>
      <p:sp>
        <p:nvSpPr>
          <p:cNvPr id="2" name="Date Placeholder 1"/>
          <p:cNvSpPr>
            <a:spLocks noGrp="1"/>
          </p:cNvSpPr>
          <p:nvPr>
            <p:ph type="dt" sz="half" idx="10"/>
          </p:nvPr>
        </p:nvSpPr>
        <p:spPr/>
        <p:txBody>
          <a:bodyPr/>
          <a:p>
            <a:fld id="{D4AB06C1-300C-44FE-ABF7-A58D61C28FE8}" type="datetime1">
              <a:rPr lang="en-US" smtClean="0"/>
            </a:fld>
            <a:endParaRPr lang="en-US"/>
          </a:p>
        </p:txBody>
      </p:sp>
      <p:sp>
        <p:nvSpPr>
          <p:cNvPr id="5" name="Slide Number Placeholder 4"/>
          <p:cNvSpPr>
            <a:spLocks noGrp="1"/>
          </p:cNvSpPr>
          <p:nvPr>
            <p:ph type="sldNum" sz="quarter" idx="12"/>
          </p:nvPr>
        </p:nvSpPr>
        <p:spPr/>
        <p:txBody>
          <a:bodyPr/>
          <a:p>
            <a:fld id="{6E93D6E2-43F7-44A5-A575-B786F23F19B2}" type="slidenum">
              <a:rPr lang="en-US" smtClean="0"/>
            </a:fld>
            <a:endParaRPr lang="en-US"/>
          </a:p>
        </p:txBody>
      </p:sp>
      <p:sp>
        <p:nvSpPr>
          <p:cNvPr id="6" name="Footer Placeholder 5"/>
          <p:cNvSpPr>
            <a:spLocks noGrp="1"/>
          </p:cNvSpPr>
          <p:nvPr>
            <p:ph type="ftr" sz="quarter" idx="11"/>
          </p:nvPr>
        </p:nvSpPr>
        <p:spPr/>
        <p:txBody>
          <a:bodyPr/>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19200"/>
            <a:ext cx="8503920" cy="4790440"/>
          </a:xfrm>
        </p:spPr>
        <p:txBody>
          <a:bodyPr>
            <a:noAutofit/>
          </a:bodyPr>
          <a:lstStyle/>
          <a:p>
            <a:pPr>
              <a:lnSpc>
                <a:spcPct val="100000"/>
              </a:lnSpc>
              <a:buNone/>
            </a:pPr>
            <a:r>
              <a:rPr lang="en-US" sz="1800" b="1" dirty="0"/>
              <a:t>The players</a:t>
            </a:r>
            <a:endParaRPr lang="en-US" sz="1800" b="1" dirty="0"/>
          </a:p>
          <a:p>
            <a:pPr>
              <a:lnSpc>
                <a:spcPct val="100000"/>
              </a:lnSpc>
            </a:pPr>
            <a:r>
              <a:rPr lang="en-US" sz="1800" b="1" dirty="0"/>
              <a:t>National:</a:t>
            </a:r>
            <a:r>
              <a:rPr lang="en-US" sz="1800" dirty="0"/>
              <a:t> The cabinet secretary for health, the ministry of health principal secretary, Director General, Directors of Medical services and the Afya House departments heads (Corporations and regulatory bodies Chief executive officers)</a:t>
            </a:r>
            <a:endParaRPr lang="en-US" sz="1800" dirty="0"/>
          </a:p>
          <a:p>
            <a:pPr>
              <a:lnSpc>
                <a:spcPct val="100000"/>
              </a:lnSpc>
            </a:pPr>
            <a:r>
              <a:rPr lang="en-US" sz="1800" b="1" dirty="0"/>
              <a:t>County Level</a:t>
            </a:r>
            <a:r>
              <a:rPr lang="en-US" sz="1800" dirty="0"/>
              <a:t>: The County Health Executive, County Chief Officer of Health, County director of health and the county Health Management Teams including heads of department  </a:t>
            </a:r>
            <a:endParaRPr lang="en-US" sz="1800" dirty="0"/>
          </a:p>
          <a:p>
            <a:pPr>
              <a:lnSpc>
                <a:spcPct val="100000"/>
              </a:lnSpc>
            </a:pPr>
            <a:r>
              <a:rPr lang="en-US" sz="1800" b="1" dirty="0"/>
              <a:t>Health Facilities:</a:t>
            </a:r>
            <a:r>
              <a:rPr lang="en-US" sz="1800" dirty="0"/>
              <a:t> Medical Sups, Hospitals Administrators and Departmental/sectional heads and In-charges  </a:t>
            </a:r>
            <a:endParaRPr lang="en-US" sz="1800" dirty="0"/>
          </a:p>
          <a:p>
            <a:pPr>
              <a:lnSpc>
                <a:spcPct val="100000"/>
              </a:lnSpc>
            </a:pPr>
            <a:r>
              <a:rPr lang="en-US" sz="1800" b="1" dirty="0"/>
              <a:t>Training Institutions: </a:t>
            </a:r>
            <a:r>
              <a:rPr lang="en-US" sz="1800" dirty="0"/>
              <a:t>Universities, Kenya Medical training College and other tertiary colleges and institutes </a:t>
            </a:r>
            <a:endParaRPr lang="en-US" sz="1800" dirty="0"/>
          </a:p>
          <a:p>
            <a:pPr>
              <a:lnSpc>
                <a:spcPct val="100000"/>
              </a:lnSpc>
            </a:pPr>
            <a:r>
              <a:rPr lang="en-US" sz="1800" b="1" dirty="0"/>
              <a:t>Public and FBOs:</a:t>
            </a:r>
            <a:r>
              <a:rPr lang="en-US" sz="1800" dirty="0"/>
              <a:t> The Chief Executive Officers, Directors, Line Managers, department heads and supervisors and coordinating teams</a:t>
            </a:r>
            <a:endParaRPr lang="en-US" sz="1800" dirty="0"/>
          </a:p>
          <a:p>
            <a:pPr>
              <a:lnSpc>
                <a:spcPct val="100000"/>
              </a:lnSpc>
            </a:pPr>
            <a:r>
              <a:rPr lang="en-US" sz="1800" b="1" dirty="0"/>
              <a:t>NGOs:</a:t>
            </a:r>
            <a:r>
              <a:rPr lang="en-US" sz="1800" dirty="0"/>
              <a:t> Chief Executive Officers, Supervisors, Managers and team leaders. </a:t>
            </a:r>
            <a:endParaRPr lang="en-US" sz="1800" dirty="0"/>
          </a:p>
          <a:p>
            <a:pPr>
              <a:lnSpc>
                <a:spcPct val="100000"/>
              </a:lnSpc>
              <a:buNone/>
            </a:pPr>
            <a:endParaRPr lang="en-US" sz="1800" dirty="0"/>
          </a:p>
        </p:txBody>
      </p:sp>
      <p:sp>
        <p:nvSpPr>
          <p:cNvPr id="3" name="Title 2"/>
          <p:cNvSpPr>
            <a:spLocks noGrp="1"/>
          </p:cNvSpPr>
          <p:nvPr>
            <p:ph type="title"/>
          </p:nvPr>
        </p:nvSpPr>
        <p:spPr/>
        <p:txBody>
          <a:bodyPr>
            <a:normAutofit fontScale="90000"/>
          </a:bodyPr>
          <a:lstStyle/>
          <a:p>
            <a:pPr algn="ctr"/>
            <a:br>
              <a:rPr lang="en-US" sz="3555" dirty="0"/>
            </a:br>
            <a:r>
              <a:rPr lang="en-US" sz="3555" dirty="0"/>
              <a:t>Strengthened Health Management/Leadership </a:t>
            </a:r>
            <a:br>
              <a:rPr lang="en-US" dirty="0"/>
            </a:br>
            <a:endParaRPr lang="en-US" dirty="0"/>
          </a:p>
        </p:txBody>
      </p:sp>
      <p:sp>
        <p:nvSpPr>
          <p:cNvPr id="5" name="Date Placeholder 4"/>
          <p:cNvSpPr>
            <a:spLocks noGrp="1"/>
          </p:cNvSpPr>
          <p:nvPr>
            <p:ph type="dt" sz="half" idx="10"/>
          </p:nvPr>
        </p:nvSpPr>
        <p:spPr/>
        <p:txBody>
          <a:bodyPr/>
          <a:p>
            <a:fld id="{D4AB06C1-300C-44FE-ABF7-A58D61C28FE8}" type="datetime1">
              <a:rPr lang="en-US" smtClean="0"/>
            </a:fld>
            <a:endParaRPr lang="en-US"/>
          </a:p>
        </p:txBody>
      </p:sp>
      <p:sp>
        <p:nvSpPr>
          <p:cNvPr id="6" name="Slide Number Placeholder 5"/>
          <p:cNvSpPr>
            <a:spLocks noGrp="1"/>
          </p:cNvSpPr>
          <p:nvPr>
            <p:ph type="sldNum" sz="quarter" idx="12"/>
          </p:nvPr>
        </p:nvSpPr>
        <p:spPr>
          <a:xfrm>
            <a:off x="6553200" y="6324600"/>
            <a:ext cx="2133600" cy="476250"/>
          </a:xfrm>
        </p:spPr>
        <p:txBody>
          <a:bodyPr/>
          <a:p>
            <a:fld id="{6E93D6E2-43F7-44A5-A575-B786F23F19B2}" type="slidenum">
              <a:rPr lang="en-US" smtClean="0"/>
            </a:fld>
            <a:endParaRPr lang="en-US"/>
          </a:p>
        </p:txBody>
      </p:sp>
      <p:sp>
        <p:nvSpPr>
          <p:cNvPr id="7" name="Footer Placeholder 6"/>
          <p:cNvSpPr>
            <a:spLocks noGrp="1"/>
          </p:cNvSpPr>
          <p:nvPr>
            <p:ph type="ftr" sz="quarter" idx="11"/>
          </p:nvPr>
        </p:nvSpPr>
        <p:spPr>
          <a:xfrm>
            <a:off x="3124200" y="6446520"/>
            <a:ext cx="2895600" cy="274955"/>
          </a:xfrm>
        </p:spPr>
        <p:txBody>
          <a:bodyPr/>
          <a:p>
            <a:r>
              <a:rPr lang="en-US"/>
              <a:t>Fredr</a:t>
            </a:r>
            <a:endParaRPr lang="en-US"/>
          </a:p>
        </p:txBody>
      </p:sp>
      <p:pic>
        <p:nvPicPr>
          <p:cNvPr id="8" name="Picture 7" descr="C:\Users\hesma\OneDrive\Documents\HeSMA logo Version_001.pngHeSMA logo Version_001"/>
          <p:cNvPicPr/>
          <p:nvPr/>
        </p:nvPicPr>
        <p:blipFill>
          <a:blip r:embed="rId1"/>
          <a:srcRect/>
          <a:stretch>
            <a:fillRect/>
          </a:stretch>
        </p:blipFill>
        <p:spPr bwMode="auto">
          <a:xfrm>
            <a:off x="2790825" y="5897245"/>
            <a:ext cx="3561715" cy="903605"/>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919472"/>
          </a:xfrm>
        </p:spPr>
        <p:txBody>
          <a:bodyPr/>
          <a:lstStyle/>
          <a:p>
            <a:pPr>
              <a:lnSpc>
                <a:spcPct val="100000"/>
              </a:lnSpc>
            </a:pPr>
            <a:r>
              <a:rPr lang="en-US" b="1" dirty="0"/>
              <a:t>National:</a:t>
            </a:r>
            <a:r>
              <a:rPr lang="en-US" dirty="0"/>
              <a:t> Parliamentary Health and associated committees, Cabinet and principal Secretaries</a:t>
            </a:r>
            <a:endParaRPr lang="en-US" dirty="0"/>
          </a:p>
          <a:p>
            <a:pPr>
              <a:lnSpc>
                <a:spcPct val="100000"/>
              </a:lnSpc>
            </a:pPr>
            <a:r>
              <a:rPr lang="en-US" b="1" dirty="0"/>
              <a:t>County:</a:t>
            </a:r>
            <a:r>
              <a:rPr lang="en-US" dirty="0"/>
              <a:t> County Assemblies, chief Executive of health and the County Chief Officer of Health  </a:t>
            </a:r>
            <a:endParaRPr lang="en-US" dirty="0"/>
          </a:p>
          <a:p>
            <a:pPr>
              <a:lnSpc>
                <a:spcPct val="100000"/>
              </a:lnSpc>
            </a:pPr>
            <a:r>
              <a:rPr lang="en-US" dirty="0"/>
              <a:t>Other stakeholders </a:t>
            </a:r>
            <a:endParaRPr lang="en-US" dirty="0"/>
          </a:p>
          <a:p>
            <a:pPr marL="0" indent="0">
              <a:buNone/>
            </a:pPr>
            <a:endParaRPr lang="en-US" dirty="0"/>
          </a:p>
        </p:txBody>
      </p:sp>
      <p:sp>
        <p:nvSpPr>
          <p:cNvPr id="3" name="Title 2"/>
          <p:cNvSpPr>
            <a:spLocks noGrp="1"/>
          </p:cNvSpPr>
          <p:nvPr>
            <p:ph type="title"/>
          </p:nvPr>
        </p:nvSpPr>
        <p:spPr>
          <a:xfrm>
            <a:off x="457200" y="274955"/>
            <a:ext cx="8229600" cy="944245"/>
          </a:xfrm>
        </p:spPr>
        <p:txBody>
          <a:bodyPr>
            <a:normAutofit fontScale="90000"/>
          </a:bodyPr>
          <a:lstStyle/>
          <a:p>
            <a:br>
              <a:rPr lang="en-US" dirty="0">
                <a:sym typeface="+mn-ea"/>
              </a:rPr>
            </a:br>
            <a:r>
              <a:rPr lang="en-US" dirty="0">
                <a:sym typeface="+mn-ea"/>
              </a:rPr>
              <a:t>Strengthened Health Governance </a:t>
            </a:r>
            <a:br>
              <a:rPr lang="en-US" dirty="0"/>
            </a:br>
            <a:endParaRPr lang="en-US" dirty="0"/>
          </a:p>
        </p:txBody>
      </p:sp>
      <p:sp>
        <p:nvSpPr>
          <p:cNvPr id="4" name="Date Placeholder 3"/>
          <p:cNvSpPr>
            <a:spLocks noGrp="1"/>
          </p:cNvSpPr>
          <p:nvPr>
            <p:ph type="dt" sz="half" idx="10"/>
          </p:nvPr>
        </p:nvSpPr>
        <p:spPr/>
        <p:txBody>
          <a:bodyPr/>
          <a:p>
            <a:fld id="{D4AB06C1-300C-44FE-ABF7-A58D61C28FE8}" type="datetime1">
              <a:rPr lang="en-US" smtClean="0"/>
            </a:fld>
            <a:endParaRPr lang="en-US"/>
          </a:p>
        </p:txBody>
      </p:sp>
      <p:sp>
        <p:nvSpPr>
          <p:cNvPr id="5" name="Slide Number Placeholder 4"/>
          <p:cNvSpPr>
            <a:spLocks noGrp="1"/>
          </p:cNvSpPr>
          <p:nvPr>
            <p:ph type="sldNum" sz="quarter" idx="12"/>
          </p:nvPr>
        </p:nvSpPr>
        <p:spPr/>
        <p:txBody>
          <a:bodyPr/>
          <a:p>
            <a:fld id="{6E93D6E2-43F7-44A5-A575-B786F23F19B2}" type="slidenum">
              <a:rPr lang="en-US" smtClean="0"/>
            </a:fld>
            <a:endParaRPr lang="en-US"/>
          </a:p>
        </p:txBody>
      </p:sp>
      <p:sp>
        <p:nvSpPr>
          <p:cNvPr id="6" name="Footer Placeholder 5"/>
          <p:cNvSpPr>
            <a:spLocks noGrp="1"/>
          </p:cNvSpPr>
          <p:nvPr>
            <p:ph type="ftr" sz="quarter" idx="11"/>
          </p:nvPr>
        </p:nvSpPr>
        <p:spPr/>
        <p:txBody>
          <a:bodyPr/>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sz="3200" i="1"/>
              <a:t>Who are the healtcare managers</a:t>
            </a:r>
            <a:endParaRPr lang="en-US" sz="3200" i="1"/>
          </a:p>
        </p:txBody>
      </p:sp>
      <p:sp>
        <p:nvSpPr>
          <p:cNvPr id="3" name="Content Placeholder 2"/>
          <p:cNvSpPr>
            <a:spLocks noGrp="1"/>
          </p:cNvSpPr>
          <p:nvPr>
            <p:ph idx="1"/>
          </p:nvPr>
        </p:nvSpPr>
        <p:spPr>
          <a:xfrm>
            <a:off x="457200" y="1440815"/>
            <a:ext cx="8373110" cy="4685665"/>
          </a:xfrm>
        </p:spPr>
        <p:txBody>
          <a:bodyPr/>
          <a:p>
            <a:pPr marL="342900" lvl="0" indent="-342900">
              <a:lnSpc>
                <a:spcPct val="107000"/>
              </a:lnSpc>
              <a:buFont typeface="Symbol" panose="05050102010706020507" pitchFamily="18" charset="2"/>
              <a:buBlip>
                <a:blip r:embed="rId1"/>
              </a:buBlip>
            </a:pPr>
            <a:r>
              <a:rPr lang="en-US" sz="1800" u="sng" dirty="0">
                <a:effectLst/>
                <a:latin typeface="Calibri" panose="020F0502020204030204" charset="0"/>
                <a:ea typeface="Calibri" panose="020F0502020204030204" charset="0"/>
                <a:cs typeface="Times New Roman" panose="02020603050405020304" pitchFamily="18" charset="0"/>
                <a:sym typeface="+mn-ea"/>
              </a:rPr>
              <a:t>Middle- Senior level Healthcare Managers ; </a:t>
            </a:r>
            <a:r>
              <a:rPr lang="en-US" sz="1800" dirty="0">
                <a:solidFill>
                  <a:srgbClr val="0070C0"/>
                </a:solidFill>
                <a:effectLst/>
                <a:latin typeface="Calibri" panose="020F0502020204030204" charset="0"/>
                <a:ea typeface="Calibri" panose="020F0502020204030204" charset="0"/>
                <a:cs typeface="Times New Roman" panose="02020603050405020304" pitchFamily="18" charset="0"/>
                <a:sym typeface="+mn-ea"/>
              </a:rPr>
              <a:t>Medical Superintendents, </a:t>
            </a:r>
            <a:r>
              <a:rPr lang="en-US" sz="1800" dirty="0">
                <a:solidFill>
                  <a:srgbClr val="C00000"/>
                </a:solidFill>
                <a:effectLst/>
                <a:latin typeface="Calibri" panose="020F0502020204030204" charset="0"/>
                <a:ea typeface="Calibri" panose="020F0502020204030204" charset="0"/>
                <a:cs typeface="Times New Roman" panose="02020603050405020304" pitchFamily="18" charset="0"/>
                <a:sym typeface="+mn-ea"/>
              </a:rPr>
              <a:t>Country Managers, Project Directors; </a:t>
            </a:r>
            <a:r>
              <a:rPr lang="en-US" sz="1800" dirty="0">
                <a:solidFill>
                  <a:srgbClr val="00B050"/>
                </a:solidFill>
                <a:effectLst/>
                <a:latin typeface="Calibri" panose="020F0502020204030204" charset="0"/>
                <a:ea typeface="Calibri" panose="020F0502020204030204" charset="0"/>
                <a:cs typeface="Times New Roman" panose="02020603050405020304" pitchFamily="18" charset="0"/>
                <a:sym typeface="+mn-ea"/>
              </a:rPr>
              <a:t>Finance and Human Resource Manager/Director</a:t>
            </a:r>
            <a:r>
              <a:rPr lang="en-US" sz="1800" dirty="0">
                <a:solidFill>
                  <a:srgbClr val="C00000"/>
                </a:solidFill>
                <a:effectLst/>
                <a:latin typeface="Calibri" panose="020F0502020204030204" charset="0"/>
                <a:ea typeface="Calibri" panose="020F0502020204030204" charset="0"/>
                <a:cs typeface="Times New Roman" panose="02020603050405020304" pitchFamily="18" charset="0"/>
                <a:sym typeface="+mn-ea"/>
              </a:rPr>
              <a:t>,</a:t>
            </a:r>
            <a:r>
              <a:rPr lang="en-US" sz="1800" dirty="0">
                <a:effectLst/>
                <a:latin typeface="Calibri" panose="020F0502020204030204" charset="0"/>
                <a:ea typeface="Calibri" panose="020F0502020204030204" charset="0"/>
                <a:cs typeface="Times New Roman" panose="02020603050405020304" pitchFamily="18" charset="0"/>
                <a:sym typeface="+mn-ea"/>
              </a:rPr>
              <a:t> </a:t>
            </a:r>
            <a:r>
              <a:rPr lang="en-US" sz="1800" dirty="0">
                <a:solidFill>
                  <a:srgbClr val="7030A0"/>
                </a:solidFill>
                <a:effectLst/>
                <a:latin typeface="Calibri" panose="020F0502020204030204" charset="0"/>
                <a:ea typeface="Calibri" panose="020F0502020204030204" charset="0"/>
                <a:cs typeface="Times New Roman" panose="02020603050405020304" pitchFamily="18" charset="0"/>
                <a:sym typeface="+mn-ea"/>
              </a:rPr>
              <a:t>Chief Executive Officer, General Manager, Facilities Manager etc.</a:t>
            </a:r>
            <a:endParaRPr lang="en-US" sz="1800" dirty="0">
              <a:effectLst/>
              <a:latin typeface="Calibri" panose="020F0502020204030204" charset="0"/>
              <a:ea typeface="Calibri" panose="020F0502020204030204" charset="0"/>
              <a:cs typeface="Times New Roman" panose="02020603050405020304" pitchFamily="18" charset="0"/>
            </a:endParaRPr>
          </a:p>
          <a:p>
            <a:pPr marL="342900" lvl="0" indent="-342900">
              <a:lnSpc>
                <a:spcPct val="107000"/>
              </a:lnSpc>
              <a:buFont typeface="Symbol" panose="05050102010706020507" pitchFamily="18" charset="2"/>
              <a:buBlip>
                <a:blip r:embed="rId1"/>
              </a:buBlip>
            </a:pPr>
            <a:r>
              <a:rPr lang="en-US" sz="1800" u="sng" dirty="0">
                <a:effectLst/>
                <a:latin typeface="Calibri" panose="020F0502020204030204" charset="0"/>
                <a:ea typeface="Calibri" panose="020F0502020204030204" charset="0"/>
                <a:cs typeface="Times New Roman" panose="02020603050405020304" pitchFamily="18" charset="0"/>
                <a:sym typeface="+mn-ea"/>
              </a:rPr>
              <a:t>Middle level Managers  + Senior line managers: </a:t>
            </a:r>
            <a:r>
              <a:rPr lang="en-US" sz="1800" dirty="0">
                <a:solidFill>
                  <a:srgbClr val="0070C0"/>
                </a:solidFill>
                <a:effectLst/>
                <a:latin typeface="Calibri" panose="020F0502020204030204" charset="0"/>
                <a:ea typeface="Calibri" panose="020F0502020204030204" charset="0"/>
                <a:cs typeface="Times New Roman" panose="02020603050405020304" pitchFamily="18" charset="0"/>
                <a:sym typeface="+mn-ea"/>
              </a:rPr>
              <a:t>Clinical services directors, Nursing or Medical director; Medical Superintendents, </a:t>
            </a:r>
            <a:r>
              <a:rPr lang="en-US" sz="1800" dirty="0">
                <a:solidFill>
                  <a:srgbClr val="C00000"/>
                </a:solidFill>
                <a:effectLst/>
                <a:latin typeface="Calibri" panose="020F0502020204030204" charset="0"/>
                <a:ea typeface="Calibri" panose="020F0502020204030204" charset="0"/>
                <a:cs typeface="Times New Roman" panose="02020603050405020304" pitchFamily="18" charset="0"/>
                <a:sym typeface="+mn-ea"/>
              </a:rPr>
              <a:t>Project Managers, Advisors.</a:t>
            </a:r>
            <a:r>
              <a:rPr lang="en-US" sz="1800" dirty="0">
                <a:effectLst/>
                <a:latin typeface="Calibri" panose="020F0502020204030204" charset="0"/>
                <a:ea typeface="Calibri" panose="020F0502020204030204" charset="0"/>
                <a:cs typeface="Times New Roman" panose="02020603050405020304" pitchFamily="18" charset="0"/>
                <a:sym typeface="+mn-ea"/>
              </a:rPr>
              <a:t> </a:t>
            </a:r>
            <a:r>
              <a:rPr lang="en-US" sz="1800" dirty="0">
                <a:solidFill>
                  <a:srgbClr val="00B050"/>
                </a:solidFill>
                <a:effectLst/>
                <a:latin typeface="Calibri" panose="020F0502020204030204" charset="0"/>
                <a:ea typeface="Calibri" panose="020F0502020204030204" charset="0"/>
                <a:cs typeface="Times New Roman" panose="02020603050405020304" pitchFamily="18" charset="0"/>
                <a:sym typeface="+mn-ea"/>
              </a:rPr>
              <a:t>Strategic Information Manager</a:t>
            </a:r>
            <a:endParaRPr lang="en-US" sz="1800" dirty="0">
              <a:effectLst/>
              <a:latin typeface="Calibri" panose="020F0502020204030204" charset="0"/>
              <a:ea typeface="Calibri" panose="020F0502020204030204" charset="0"/>
              <a:cs typeface="Times New Roman" panose="02020603050405020304" pitchFamily="18" charset="0"/>
            </a:endParaRPr>
          </a:p>
          <a:p>
            <a:pPr marL="342900" lvl="0" indent="-342900">
              <a:lnSpc>
                <a:spcPct val="107000"/>
              </a:lnSpc>
              <a:buFont typeface="Symbol" panose="05050102010706020507" pitchFamily="18" charset="2"/>
              <a:buBlip>
                <a:blip r:embed="rId1"/>
              </a:buBlip>
            </a:pPr>
            <a:r>
              <a:rPr lang="en-US" sz="1800" u="sng" dirty="0">
                <a:effectLst/>
                <a:latin typeface="Calibri" panose="020F0502020204030204" charset="0"/>
                <a:ea typeface="Calibri" panose="020F0502020204030204" charset="0"/>
                <a:cs typeface="Times New Roman" panose="02020603050405020304" pitchFamily="18" charset="0"/>
                <a:sym typeface="+mn-ea"/>
              </a:rPr>
              <a:t>Middle Level Managers: </a:t>
            </a:r>
            <a:r>
              <a:rPr lang="en-US" sz="1800" dirty="0">
                <a:solidFill>
                  <a:srgbClr val="0070C0"/>
                </a:solidFill>
                <a:effectLst/>
                <a:latin typeface="Calibri" panose="020F0502020204030204" charset="0"/>
                <a:ea typeface="Calibri" panose="020F0502020204030204" charset="0"/>
                <a:cs typeface="Times New Roman" panose="02020603050405020304" pitchFamily="18" charset="0"/>
                <a:sym typeface="+mn-ea"/>
              </a:rPr>
              <a:t>Departmental In-Charge or Supervisor, Hospital Coverage Officers, Outpatient Managers, </a:t>
            </a:r>
            <a:r>
              <a:rPr lang="en-US" sz="1800" dirty="0">
                <a:solidFill>
                  <a:srgbClr val="C00000"/>
                </a:solidFill>
                <a:effectLst/>
                <a:latin typeface="Calibri" panose="020F0502020204030204" charset="0"/>
                <a:ea typeface="Calibri" panose="020F0502020204030204" charset="0"/>
                <a:cs typeface="Times New Roman" panose="02020603050405020304" pitchFamily="18" charset="0"/>
                <a:sym typeface="+mn-ea"/>
              </a:rPr>
              <a:t>Coordinator, </a:t>
            </a:r>
            <a:endParaRPr lang="en-US" sz="1800" dirty="0">
              <a:effectLst/>
              <a:latin typeface="Calibri" panose="020F0502020204030204" charset="0"/>
              <a:ea typeface="Calibri" panose="020F0502020204030204" charset="0"/>
              <a:cs typeface="Times New Roman" panose="02020603050405020304" pitchFamily="18" charset="0"/>
            </a:endParaRPr>
          </a:p>
          <a:p>
            <a:pPr marL="342900" lvl="0" indent="-342900">
              <a:lnSpc>
                <a:spcPct val="107000"/>
              </a:lnSpc>
              <a:buFont typeface="Symbol" panose="05050102010706020507" pitchFamily="18" charset="2"/>
              <a:buBlip>
                <a:blip r:embed="rId1"/>
              </a:buBlip>
            </a:pPr>
            <a:r>
              <a:rPr lang="en-US" sz="1800" u="sng" dirty="0">
                <a:effectLst/>
                <a:latin typeface="Calibri" panose="020F0502020204030204" charset="0"/>
                <a:ea typeface="Calibri" panose="020F0502020204030204" charset="0"/>
                <a:cs typeface="Times New Roman" panose="02020603050405020304" pitchFamily="18" charset="0"/>
                <a:sym typeface="+mn-ea"/>
              </a:rPr>
              <a:t>Entry, Middle level Managers: </a:t>
            </a:r>
            <a:r>
              <a:rPr lang="en-US" sz="1800" dirty="0">
                <a:solidFill>
                  <a:srgbClr val="0070C0"/>
                </a:solidFill>
                <a:effectLst/>
                <a:latin typeface="Calibri" panose="020F0502020204030204" charset="0"/>
                <a:ea typeface="Calibri" panose="020F0502020204030204" charset="0"/>
                <a:cs typeface="Times New Roman" panose="02020603050405020304" pitchFamily="18" charset="0"/>
                <a:sym typeface="+mn-ea"/>
              </a:rPr>
              <a:t>Health coordinators, Shift In charges, </a:t>
            </a:r>
            <a:r>
              <a:rPr lang="en-US" sz="1800" dirty="0">
                <a:solidFill>
                  <a:srgbClr val="00B050"/>
                </a:solidFill>
                <a:effectLst/>
                <a:latin typeface="Calibri" panose="020F0502020204030204" charset="0"/>
                <a:ea typeface="Calibri" panose="020F0502020204030204" charset="0"/>
                <a:cs typeface="Times New Roman" panose="02020603050405020304" pitchFamily="18" charset="0"/>
                <a:sym typeface="+mn-ea"/>
              </a:rPr>
              <a:t>medical records manager, Head of department, Laboratory Managers,</a:t>
            </a:r>
            <a:endParaRPr lang="en-US" sz="1800" dirty="0">
              <a:effectLst/>
              <a:latin typeface="Calibri" panose="020F0502020204030204" charset="0"/>
              <a:ea typeface="Calibri" panose="020F050202020403020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Blip>
                <a:blip r:embed="rId1"/>
              </a:buBlip>
            </a:pPr>
            <a:r>
              <a:rPr lang="en-US" sz="1800" u="sng" dirty="0">
                <a:effectLst/>
                <a:latin typeface="Calibri" panose="020F0502020204030204" charset="0"/>
                <a:ea typeface="Calibri" panose="020F0502020204030204" charset="0"/>
                <a:cs typeface="Times New Roman" panose="02020603050405020304" pitchFamily="18" charset="0"/>
                <a:sym typeface="+mn-ea"/>
              </a:rPr>
              <a:t>Cross Cutting; </a:t>
            </a:r>
            <a:r>
              <a:rPr lang="en-US" sz="1800" dirty="0">
                <a:solidFill>
                  <a:srgbClr val="0070C0"/>
                </a:solidFill>
                <a:effectLst/>
                <a:latin typeface="Calibri" panose="020F0502020204030204" charset="0"/>
                <a:ea typeface="Calibri" panose="020F0502020204030204" charset="0"/>
                <a:cs typeface="Times New Roman" panose="02020603050405020304" pitchFamily="18" charset="0"/>
                <a:sym typeface="+mn-ea"/>
              </a:rPr>
              <a:t>Health Coordinators, </a:t>
            </a:r>
            <a:r>
              <a:rPr lang="en-US" sz="1800" dirty="0">
                <a:solidFill>
                  <a:srgbClr val="C00000"/>
                </a:solidFill>
                <a:effectLst/>
                <a:latin typeface="Calibri" panose="020F0502020204030204" charset="0"/>
                <a:ea typeface="Calibri" panose="020F0502020204030204" charset="0"/>
                <a:cs typeface="Times New Roman" panose="02020603050405020304" pitchFamily="18" charset="0"/>
                <a:sym typeface="+mn-ea"/>
              </a:rPr>
              <a:t>Country Managers,</a:t>
            </a:r>
            <a:r>
              <a:rPr lang="en-US" sz="1800" dirty="0">
                <a:effectLst/>
                <a:latin typeface="Calibri" panose="020F0502020204030204" charset="0"/>
                <a:ea typeface="Calibri" panose="020F0502020204030204" charset="0"/>
                <a:cs typeface="Times New Roman" panose="02020603050405020304" pitchFamily="18" charset="0"/>
                <a:sym typeface="+mn-ea"/>
              </a:rPr>
              <a:t> </a:t>
            </a:r>
            <a:r>
              <a:rPr lang="en-US" sz="1800" dirty="0">
                <a:solidFill>
                  <a:srgbClr val="C00000"/>
                </a:solidFill>
                <a:effectLst/>
                <a:latin typeface="Calibri" panose="020F0502020204030204" charset="0"/>
                <a:ea typeface="Calibri" panose="020F0502020204030204" charset="0"/>
                <a:cs typeface="Times New Roman" panose="02020603050405020304" pitchFamily="18" charset="0"/>
                <a:sym typeface="+mn-ea"/>
              </a:rPr>
              <a:t>Project Directors,</a:t>
            </a:r>
            <a:r>
              <a:rPr lang="en-US" sz="1800" dirty="0">
                <a:effectLst/>
                <a:latin typeface="Calibri" panose="020F0502020204030204" charset="0"/>
                <a:ea typeface="Calibri" panose="020F0502020204030204" charset="0"/>
                <a:cs typeface="Times New Roman" panose="02020603050405020304" pitchFamily="18" charset="0"/>
                <a:sym typeface="+mn-ea"/>
              </a:rPr>
              <a:t> </a:t>
            </a:r>
            <a:r>
              <a:rPr lang="en-US" sz="1800" dirty="0">
                <a:solidFill>
                  <a:srgbClr val="00B050"/>
                </a:solidFill>
                <a:effectLst/>
                <a:latin typeface="Calibri" panose="020F0502020204030204" charset="0"/>
                <a:ea typeface="Calibri" panose="020F0502020204030204" charset="0"/>
                <a:cs typeface="Times New Roman" panose="02020603050405020304" pitchFamily="18" charset="0"/>
                <a:sym typeface="+mn-ea"/>
              </a:rPr>
              <a:t>Strategic Information Manager, Finance and Human Resource Manager/Director,</a:t>
            </a:r>
            <a:r>
              <a:rPr lang="en-US" sz="1800" dirty="0">
                <a:effectLst/>
                <a:latin typeface="Calibri" panose="020F0502020204030204" charset="0"/>
                <a:ea typeface="Calibri" panose="020F0502020204030204" charset="0"/>
                <a:cs typeface="Times New Roman" panose="02020603050405020304" pitchFamily="18" charset="0"/>
                <a:sym typeface="+mn-ea"/>
              </a:rPr>
              <a:t> </a:t>
            </a:r>
            <a:r>
              <a:rPr lang="en-US" sz="1800" dirty="0">
                <a:solidFill>
                  <a:srgbClr val="00B050"/>
                </a:solidFill>
                <a:effectLst/>
                <a:latin typeface="Calibri" panose="020F0502020204030204" charset="0"/>
                <a:ea typeface="Calibri" panose="020F0502020204030204" charset="0"/>
                <a:cs typeface="Times New Roman" panose="02020603050405020304" pitchFamily="18" charset="0"/>
                <a:sym typeface="+mn-ea"/>
              </a:rPr>
              <a:t>Medical records manager, Head of department, Laboratory Managers, </a:t>
            </a:r>
            <a:r>
              <a:rPr lang="en-US" sz="1800" dirty="0">
                <a:solidFill>
                  <a:srgbClr val="7030A0"/>
                </a:solidFill>
                <a:effectLst/>
                <a:latin typeface="Calibri" panose="020F0502020204030204" charset="0"/>
                <a:ea typeface="Calibri" panose="020F0502020204030204" charset="0"/>
                <a:cs typeface="Times New Roman" panose="02020603050405020304" pitchFamily="18" charset="0"/>
                <a:sym typeface="+mn-ea"/>
              </a:rPr>
              <a:t>Chief Executive Officer, General Manager, Facilities Manager, Hospital Administrators (HAOS) </a:t>
            </a:r>
            <a:endParaRPr lang="en-US" sz="1800" dirty="0">
              <a:effectLst/>
              <a:latin typeface="Calibri" panose="020F0502020204030204" charset="0"/>
              <a:ea typeface="Calibri" panose="020F0502020204030204" charset="0"/>
              <a:cs typeface="Times New Roman" panose="02020603050405020304" pitchFamily="18" charset="0"/>
            </a:endParaRPr>
          </a:p>
          <a:p>
            <a:pPr marL="0" indent="0">
              <a:buNone/>
            </a:pPr>
            <a:endParaRPr lang="en-US" sz="1800"/>
          </a:p>
        </p:txBody>
      </p:sp>
      <p:sp>
        <p:nvSpPr>
          <p:cNvPr id="4" name="Date Placeholder 3"/>
          <p:cNvSpPr>
            <a:spLocks noGrp="1"/>
          </p:cNvSpPr>
          <p:nvPr>
            <p:ph type="dt" sz="half" idx="10"/>
          </p:nvPr>
        </p:nvSpPr>
        <p:spPr/>
        <p:txBody>
          <a:bodyPr/>
          <a:p>
            <a:fld id="{D4AB06C1-300C-44FE-ABF7-A58D61C28FE8}" type="datetime1">
              <a:rPr lang="en-US" smtClean="0"/>
            </a:fld>
            <a:endParaRPr lang="en-US"/>
          </a:p>
        </p:txBody>
      </p:sp>
      <p:sp>
        <p:nvSpPr>
          <p:cNvPr id="5" name="Footer Placeholder 4"/>
          <p:cNvSpPr>
            <a:spLocks noGrp="1"/>
          </p:cNvSpPr>
          <p:nvPr>
            <p:ph type="ftr" sz="quarter" idx="11"/>
          </p:nvPr>
        </p:nvSpPr>
        <p:spPr>
          <a:xfrm>
            <a:off x="1858010" y="5946140"/>
            <a:ext cx="4739005" cy="775335"/>
          </a:xfrm>
        </p:spPr>
        <p:txBody>
          <a:bodyPr/>
          <a:p>
            <a:r>
              <a:rPr lang="en-US" dirty="0">
                <a:highlight>
                  <a:srgbClr val="FFFF00"/>
                </a:highlight>
                <a:sym typeface="+mn-ea"/>
              </a:rPr>
              <a:t>Key: </a:t>
            </a:r>
            <a:r>
              <a:rPr lang="en-US" i="1" dirty="0">
                <a:solidFill>
                  <a:srgbClr val="0070C0"/>
                </a:solidFill>
                <a:highlight>
                  <a:srgbClr val="FFFF00"/>
                </a:highlight>
                <a:sym typeface="+mn-ea"/>
              </a:rPr>
              <a:t>Blue </a:t>
            </a:r>
            <a:r>
              <a:rPr lang="en-US" i="1" dirty="0">
                <a:highlight>
                  <a:srgbClr val="FFFF00"/>
                </a:highlight>
                <a:sym typeface="+mn-ea"/>
              </a:rPr>
              <a:t>is for Clinical settings; </a:t>
            </a:r>
            <a:r>
              <a:rPr lang="en-US" i="1" dirty="0">
                <a:solidFill>
                  <a:srgbClr val="FF0000"/>
                </a:solidFill>
                <a:highlight>
                  <a:srgbClr val="FFFF00"/>
                </a:highlight>
                <a:sym typeface="+mn-ea"/>
              </a:rPr>
              <a:t>Red </a:t>
            </a:r>
            <a:r>
              <a:rPr lang="en-US" i="1" dirty="0">
                <a:highlight>
                  <a:srgbClr val="FFFF00"/>
                </a:highlight>
                <a:sym typeface="+mn-ea"/>
              </a:rPr>
              <a:t>is for Public Health Settings; </a:t>
            </a:r>
            <a:r>
              <a:rPr lang="en-US" i="1" dirty="0">
                <a:solidFill>
                  <a:srgbClr val="00B050"/>
                </a:solidFill>
                <a:highlight>
                  <a:srgbClr val="FFFF00"/>
                </a:highlight>
                <a:sym typeface="+mn-ea"/>
              </a:rPr>
              <a:t>Green </a:t>
            </a:r>
            <a:r>
              <a:rPr lang="en-US" i="1" dirty="0">
                <a:highlight>
                  <a:srgbClr val="FFFF00"/>
                </a:highlight>
                <a:sym typeface="+mn-ea"/>
              </a:rPr>
              <a:t>is for Support Services; </a:t>
            </a:r>
            <a:r>
              <a:rPr lang="en-US" i="1" dirty="0" err="1">
                <a:solidFill>
                  <a:srgbClr val="7030A0"/>
                </a:solidFill>
                <a:highlight>
                  <a:srgbClr val="FFFF00"/>
                </a:highlight>
                <a:sym typeface="+mn-ea"/>
              </a:rPr>
              <a:t>Pin</a:t>
            </a:r>
            <a:r>
              <a:rPr lang="en-US" i="1" dirty="0" err="1">
                <a:highlight>
                  <a:srgbClr val="FFFF00"/>
                </a:highlight>
                <a:sym typeface="+mn-ea"/>
              </a:rPr>
              <a:t>cers</a:t>
            </a:r>
            <a:r>
              <a:rPr lang="en-US" i="1" dirty="0" err="1">
                <a:solidFill>
                  <a:srgbClr val="7030A0"/>
                </a:solidFill>
                <a:highlight>
                  <a:srgbClr val="FFFF00"/>
                </a:highlight>
                <a:sym typeface="+mn-ea"/>
              </a:rPr>
              <a:t>k</a:t>
            </a:r>
            <a:r>
              <a:rPr lang="en-US" i="1" dirty="0">
                <a:highlight>
                  <a:srgbClr val="FFFF00"/>
                </a:highlight>
                <a:sym typeface="+mn-ea"/>
              </a:rPr>
              <a:t> is for Facility/Organizations Administration </a:t>
            </a:r>
            <a:r>
              <a:rPr lang="en-US" i="1" dirty="0" err="1">
                <a:highlight>
                  <a:srgbClr val="FFFF00"/>
                </a:highlight>
                <a:sym typeface="+mn-ea"/>
              </a:rPr>
              <a:t>officers</a:t>
            </a:r>
            <a:endParaRPr lang="en-US" i="1" dirty="0">
              <a:highlight>
                <a:srgbClr val="FFFF00"/>
              </a:highlight>
            </a:endParaRPr>
          </a:p>
          <a:p>
            <a:endParaRPr lang="en-US"/>
          </a:p>
        </p:txBody>
      </p:sp>
      <p:sp>
        <p:nvSpPr>
          <p:cNvPr id="6" name="Slide Number Placeholder 5"/>
          <p:cNvSpPr>
            <a:spLocks noGrp="1"/>
          </p:cNvSpPr>
          <p:nvPr>
            <p:ph type="sldNum" sz="quarter" idx="12"/>
          </p:nvPr>
        </p:nvSpPr>
        <p:spPr/>
        <p:txBody>
          <a:bodyPr/>
          <a:p>
            <a:fld id="{6E93D6E2-43F7-44A5-A575-B786F23F19B2}" type="slidenum">
              <a:rPr lang="en-US" smtClean="0"/>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481328"/>
            <a:ext cx="8153400" cy="4843271"/>
          </a:xfrm>
        </p:spPr>
        <p:txBody>
          <a:bodyPr/>
          <a:lstStyle/>
          <a:p>
            <a:pPr lvl="0"/>
            <a:r>
              <a:rPr lang="en-US" dirty="0"/>
              <a:t>Identify HRH capacity gaps at National and County Level (already done by MOH)</a:t>
            </a:r>
            <a:endParaRPr lang="en-US" dirty="0"/>
          </a:p>
          <a:p>
            <a:pPr lvl="0"/>
            <a:r>
              <a:rPr lang="en-US" dirty="0">
                <a:highlight>
                  <a:srgbClr val="FFFF00"/>
                </a:highlight>
              </a:rPr>
              <a:t>Improve Leadership, Management and Governance through benchmarking, training, mentorship and rewards</a:t>
            </a:r>
            <a:endParaRPr lang="en-US" dirty="0">
              <a:highlight>
                <a:srgbClr val="FFFF00"/>
              </a:highlight>
            </a:endParaRPr>
          </a:p>
          <a:p>
            <a:pPr lvl="0"/>
            <a:r>
              <a:rPr lang="en-US" dirty="0">
                <a:highlight>
                  <a:srgbClr val="FFFF00"/>
                </a:highlight>
              </a:rPr>
              <a:t>Regulate and institutionalize </a:t>
            </a:r>
            <a:endParaRPr lang="en-US" dirty="0">
              <a:highlight>
                <a:srgbClr val="FFFF00"/>
              </a:highlight>
            </a:endParaRPr>
          </a:p>
          <a:p>
            <a:pPr lvl="0"/>
            <a:r>
              <a:rPr lang="en-US" dirty="0">
                <a:highlight>
                  <a:srgbClr val="FFFF00"/>
                </a:highlight>
              </a:rPr>
              <a:t>Professionalize health Governance  Leadership And Management </a:t>
            </a:r>
            <a:endParaRPr lang="en-US" dirty="0">
              <a:highlight>
                <a:srgbClr val="FFFF00"/>
              </a:highlight>
            </a:endParaRPr>
          </a:p>
        </p:txBody>
      </p:sp>
      <p:sp>
        <p:nvSpPr>
          <p:cNvPr id="3" name="Title 2"/>
          <p:cNvSpPr>
            <a:spLocks noGrp="1"/>
          </p:cNvSpPr>
          <p:nvPr>
            <p:ph type="title"/>
          </p:nvPr>
        </p:nvSpPr>
        <p:spPr>
          <a:xfrm>
            <a:off x="0" y="381000"/>
            <a:ext cx="8686800" cy="1036638"/>
          </a:xfrm>
        </p:spPr>
        <p:txBody>
          <a:bodyPr>
            <a:normAutofit fontScale="90000"/>
          </a:bodyPr>
          <a:lstStyle/>
          <a:p>
            <a:pPr algn="ctr"/>
            <a:br>
              <a:rPr lang="en-US" sz="4000" i="1" dirty="0"/>
            </a:br>
            <a:r>
              <a:rPr lang="en-US" sz="4000" i="1" dirty="0"/>
              <a:t>What needs to be done to strengthen</a:t>
            </a:r>
            <a:br>
              <a:rPr lang="en-US" sz="4000" i="1" dirty="0"/>
            </a:br>
            <a:r>
              <a:rPr lang="en-US" sz="4000" i="1" dirty="0"/>
              <a:t>What are the Priorities? </a:t>
            </a:r>
            <a:br>
              <a:rPr lang="en-US" dirty="0"/>
            </a:br>
            <a:endParaRPr lang="en-US" dirty="0"/>
          </a:p>
        </p:txBody>
      </p:sp>
      <p:pic>
        <p:nvPicPr>
          <p:cNvPr id="4" name="Picture 3" descr="C:\Users\hesma\OneDrive\Documents\HeSMA logo Version_001.pngHeSMA logo Version_001"/>
          <p:cNvPicPr/>
          <p:nvPr/>
        </p:nvPicPr>
        <p:blipFill>
          <a:blip r:embed="rId1"/>
          <a:srcRect/>
          <a:stretch>
            <a:fillRect/>
          </a:stretch>
        </p:blipFill>
        <p:spPr bwMode="auto">
          <a:xfrm>
            <a:off x="5542774" y="5651901"/>
            <a:ext cx="3561715" cy="1206099"/>
          </a:xfrm>
          <a:prstGeom prst="rect">
            <a:avLst/>
          </a:prstGeom>
          <a:noFill/>
          <a:ln w="9525">
            <a:noFill/>
            <a:miter lim="800000"/>
            <a:headEnd/>
            <a:tailEnd/>
          </a:ln>
        </p:spPr>
      </p:pic>
      <p:sp>
        <p:nvSpPr>
          <p:cNvPr id="5" name="Date Placeholder 4"/>
          <p:cNvSpPr>
            <a:spLocks noGrp="1"/>
          </p:cNvSpPr>
          <p:nvPr>
            <p:ph type="dt" sz="half" idx="10"/>
          </p:nvPr>
        </p:nvSpPr>
        <p:spPr/>
        <p:txBody>
          <a:bodyPr/>
          <a:p>
            <a:fld id="{D4AB06C1-300C-44FE-ABF7-A58D61C28FE8}" type="datetime1">
              <a:rPr lang="en-US" smtClean="0"/>
            </a:fld>
            <a:endParaRPr lang="en-US"/>
          </a:p>
        </p:txBody>
      </p:sp>
      <p:sp>
        <p:nvSpPr>
          <p:cNvPr id="6" name="Slide Number Placeholder 5"/>
          <p:cNvSpPr>
            <a:spLocks noGrp="1"/>
          </p:cNvSpPr>
          <p:nvPr>
            <p:ph type="sldNum" sz="quarter" idx="12"/>
          </p:nvPr>
        </p:nvSpPr>
        <p:spPr/>
        <p:txBody>
          <a:bodyPr/>
          <a:p>
            <a:fld id="{6E93D6E2-43F7-44A5-A575-B786F23F19B2}" type="slidenum">
              <a:rPr lang="en-US" smtClean="0"/>
            </a:fld>
            <a:endParaRPr lang="en-US"/>
          </a:p>
        </p:txBody>
      </p:sp>
      <p:sp>
        <p:nvSpPr>
          <p:cNvPr id="7" name="Footer Placeholder 6"/>
          <p:cNvSpPr>
            <a:spLocks noGrp="1"/>
          </p:cNvSpPr>
          <p:nvPr>
            <p:ph type="ftr" sz="quarter" idx="11"/>
          </p:nvPr>
        </p:nvSpPr>
        <p:spPr/>
        <p:txBody>
          <a:bodyPr/>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143000"/>
            <a:ext cx="8229600" cy="4724400"/>
          </a:xfrm>
        </p:spPr>
        <p:txBody>
          <a:bodyPr>
            <a:normAutofit/>
          </a:bodyPr>
          <a:lstStyle/>
          <a:p>
            <a:pPr marL="0" indent="0">
              <a:buNone/>
            </a:pPr>
            <a:r>
              <a:rPr lang="en-US" b="1" i="1" dirty="0"/>
              <a:t>2012-2013 </a:t>
            </a:r>
            <a:r>
              <a:rPr lang="en-US" sz="1400" i="1" dirty="0"/>
              <a:t>T</a:t>
            </a:r>
            <a:r>
              <a:rPr lang="en-US" sz="1400" dirty="0"/>
              <a:t>he idea of an association came up HeSMA was registered as a professional body through the technical support of Wambui Kyama and Co. Advocates on May 13, 2013</a:t>
            </a:r>
            <a:endParaRPr lang="en-US" sz="1400" dirty="0"/>
          </a:p>
          <a:p>
            <a:pPr marL="0" indent="0">
              <a:buNone/>
            </a:pPr>
            <a:r>
              <a:rPr lang="en-US" b="1" i="1" dirty="0"/>
              <a:t>2013-2014 </a:t>
            </a:r>
            <a:r>
              <a:rPr lang="en-US" sz="1400" dirty="0"/>
              <a:t>Research and consultation led by Rachel Onyango Waireri. Establishment of Capacity Development &amp; Credentialing and Certification Committee. Conceptualized and put together HeSMA Management and Governance team including the Executive team. Strategic plan 2013-2017 drawn </a:t>
            </a:r>
            <a:endParaRPr lang="en-US" sz="1400" dirty="0"/>
          </a:p>
          <a:p>
            <a:pPr marL="0" indent="0">
              <a:buNone/>
            </a:pPr>
            <a:r>
              <a:rPr lang="en-US" b="1" i="1" dirty="0"/>
              <a:t>2014-2017 </a:t>
            </a:r>
            <a:r>
              <a:rPr lang="en-US" sz="1400" dirty="0"/>
              <a:t>Established MOU with Northeastern Unversity, Give Back Global, and IHF to support benchmarking of Health Systems Management. Collaborated with Health Systems Global and American College of Health Executives </a:t>
            </a:r>
            <a:endParaRPr lang="en-US" sz="1400" dirty="0"/>
          </a:p>
          <a:p>
            <a:pPr marL="0" indent="0">
              <a:buNone/>
            </a:pPr>
            <a:r>
              <a:rPr lang="en-US" b="1" i="1" dirty="0"/>
              <a:t>2015 </a:t>
            </a:r>
            <a:r>
              <a:rPr lang="en-US" sz="1400" i="1" dirty="0"/>
              <a:t>I</a:t>
            </a:r>
            <a:r>
              <a:rPr lang="en-US" sz="1400" dirty="0"/>
              <a:t>n partnership with the Ministry of Health, MSH, and other USAID programs, participated in the implementation of a leadership development program. Conducted the 2nd Health and Leadership program and organized all training institutions. Developed a road map to strengthen healthcare leadership development</a:t>
            </a:r>
            <a:endParaRPr lang="en-US" sz="1400" dirty="0"/>
          </a:p>
        </p:txBody>
      </p:sp>
      <p:sp>
        <p:nvSpPr>
          <p:cNvPr id="3" name="Title 2"/>
          <p:cNvSpPr>
            <a:spLocks noGrp="1"/>
          </p:cNvSpPr>
          <p:nvPr>
            <p:ph type="title"/>
          </p:nvPr>
        </p:nvSpPr>
        <p:spPr>
          <a:xfrm>
            <a:off x="457200" y="274955"/>
            <a:ext cx="5563235" cy="944245"/>
          </a:xfrm>
        </p:spPr>
        <p:txBody>
          <a:bodyPr>
            <a:normAutofit/>
          </a:bodyPr>
          <a:lstStyle/>
          <a:p>
            <a:pPr algn="ctr"/>
            <a:r>
              <a:rPr lang="en-US" dirty="0"/>
              <a:t>Important Milestones </a:t>
            </a:r>
            <a:endParaRPr lang="en-US" dirty="0"/>
          </a:p>
        </p:txBody>
      </p:sp>
      <p:pic>
        <p:nvPicPr>
          <p:cNvPr id="4" name="Picture 3" descr="C:\Users\hesma\OneDrive\Documents\HeSMA logo Version_001.pngHeSMA logo Version_001"/>
          <p:cNvPicPr/>
          <p:nvPr/>
        </p:nvPicPr>
        <p:blipFill>
          <a:blip r:embed="rId1"/>
          <a:srcRect/>
          <a:stretch>
            <a:fillRect/>
          </a:stretch>
        </p:blipFill>
        <p:spPr bwMode="auto">
          <a:xfrm>
            <a:off x="3428683" y="6096000"/>
            <a:ext cx="2025015" cy="685800"/>
          </a:xfrm>
          <a:prstGeom prst="rect">
            <a:avLst/>
          </a:prstGeom>
          <a:noFill/>
          <a:ln w="9525">
            <a:noFill/>
            <a:miter lim="800000"/>
            <a:headEnd/>
            <a:tailEnd/>
          </a:ln>
        </p:spPr>
      </p:pic>
      <p:sp>
        <p:nvSpPr>
          <p:cNvPr id="5" name="Date Placeholder 4"/>
          <p:cNvSpPr>
            <a:spLocks noGrp="1"/>
          </p:cNvSpPr>
          <p:nvPr>
            <p:ph type="dt" sz="half" idx="10"/>
          </p:nvPr>
        </p:nvSpPr>
        <p:spPr/>
        <p:txBody>
          <a:bodyPr/>
          <a:p>
            <a:fld id="{D4AB06C1-300C-44FE-ABF7-A58D61C28FE8}" type="datetime1">
              <a:rPr lang="en-US" smtClean="0"/>
            </a:fld>
            <a:endParaRPr lang="en-US"/>
          </a:p>
        </p:txBody>
      </p:sp>
      <p:sp>
        <p:nvSpPr>
          <p:cNvPr id="6" name="Slide Number Placeholder 5"/>
          <p:cNvSpPr>
            <a:spLocks noGrp="1"/>
          </p:cNvSpPr>
          <p:nvPr>
            <p:ph type="sldNum" sz="quarter" idx="12"/>
          </p:nvPr>
        </p:nvSpPr>
        <p:spPr>
          <a:xfrm>
            <a:off x="3581400" y="6276975"/>
            <a:ext cx="2133600" cy="476250"/>
          </a:xfrm>
        </p:spPr>
        <p:txBody>
          <a:bodyPr/>
          <a:p>
            <a:fld id="{6E93D6E2-43F7-44A5-A575-B786F23F19B2}" type="slidenum">
              <a:rPr lang="en-US" smtClean="0"/>
            </a:fld>
            <a:endParaRPr lang="en-US"/>
          </a:p>
        </p:txBody>
      </p:sp>
      <p:sp>
        <p:nvSpPr>
          <p:cNvPr id="7" name="Footer Placeholder 6"/>
          <p:cNvSpPr>
            <a:spLocks noGrp="1"/>
          </p:cNvSpPr>
          <p:nvPr>
            <p:ph type="ftr" sz="quarter" idx="11"/>
          </p:nvPr>
        </p:nvSpPr>
        <p:spPr/>
        <p:txBody>
          <a:bodyPr/>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457200" y="340995"/>
            <a:ext cx="8229600" cy="5785485"/>
          </a:xfrm>
        </p:spPr>
        <p:txBody>
          <a:bodyPr/>
          <a:p>
            <a:r>
              <a:rPr lang="en-US" i="1"/>
              <a:t>2015-2016</a:t>
            </a:r>
            <a:r>
              <a:rPr lang="en-US" sz="1400"/>
              <a:t>Countrywide Health Systems Assessment, development of the report, and presentation to the Ministry of Health Cabinet Secretary Dr. Cleopa Maillu. Hosted public lecturers in Kenyatta, Kenya Methodist, Moi Universities and met leaders of health in 20 counties in Kenya. Development of action plan and conceptualization of programs</a:t>
            </a:r>
            <a:endParaRPr lang="en-US" sz="1400"/>
          </a:p>
          <a:p>
            <a:r>
              <a:rPr lang="en-US" i="1"/>
              <a:t>2016-2017</a:t>
            </a:r>
            <a:r>
              <a:rPr lang="en-US" sz="1400"/>
              <a:t>Developed key framework and tools for professionalization and institutionalization of health leadership, management, and governance, namely; Leadership and Management Competency Framework &amp; Credentialing and Certification Guidelines and tool. Accredited and awarded for the first time in Kenya 7 Professional certifications </a:t>
            </a:r>
            <a:endParaRPr lang="en-US" sz="1400"/>
          </a:p>
          <a:p>
            <a:r>
              <a:rPr lang="en-US" i="1"/>
              <a:t>2019</a:t>
            </a:r>
            <a:r>
              <a:rPr lang="en-US" sz="1400"/>
              <a:t>HeSMA developed and launched the </a:t>
            </a:r>
            <a:r>
              <a:rPr lang="en-US" sz="1400" b="1"/>
              <a:t>Wired4EX program,</a:t>
            </a:r>
            <a:r>
              <a:rPr lang="en-US" sz="1400"/>
              <a:t> a capacity development program under the Capacity Development Directorate. Appointed Dr. Noral Obudho and Martin Kimathi. 6 professional courses rolled over in partnership with local and international institutions </a:t>
            </a:r>
            <a:endParaRPr lang="en-US" sz="1400"/>
          </a:p>
          <a:p>
            <a:r>
              <a:rPr lang="en-US" i="1"/>
              <a:t>2019-2020 </a:t>
            </a:r>
            <a:r>
              <a:rPr lang="en-US" sz="1400"/>
              <a:t>Memorandum of Understanding signed with Mt Kenya University, Zetech University, GiveBack Global &amp; Empower Unversity, and ABMA (UK) to support continuous professional development for healthcare managers to be implemented through Wired4Ex Programm</a:t>
            </a:r>
            <a:endParaRPr lang="en-US" sz="1400"/>
          </a:p>
          <a:p>
            <a:r>
              <a:rPr lang="en-US" b="1" i="1"/>
              <a:t>2021</a:t>
            </a:r>
            <a:r>
              <a:rPr lang="en-US" sz="1400"/>
              <a:t>Launched an inter-University Higher Education Network program aimed at building the capacities of faculty members, enriching curricula on healthcare leadership, management and governance and overall uptake of programs by students</a:t>
            </a:r>
            <a:endParaRPr lang="en-US" sz="1400"/>
          </a:p>
          <a:p>
            <a:endParaRPr lang="en-US" sz="1400"/>
          </a:p>
        </p:txBody>
      </p:sp>
      <p:sp>
        <p:nvSpPr>
          <p:cNvPr id="4" name="Date Placeholder 3"/>
          <p:cNvSpPr>
            <a:spLocks noGrp="1"/>
          </p:cNvSpPr>
          <p:nvPr>
            <p:ph type="dt" sz="half" idx="10"/>
          </p:nvPr>
        </p:nvSpPr>
        <p:spPr/>
        <p:txBody>
          <a:bodyPr/>
          <a:p>
            <a:fld id="{D4AB06C1-300C-44FE-ABF7-A58D61C28FE8}" type="datetime1">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6E93D6E2-43F7-44A5-A575-B786F23F19B2}" type="slidenum">
              <a:rPr lang="en-US" smtClean="0"/>
            </a:fld>
            <a:endParaRPr lang="en-US"/>
          </a:p>
        </p:txBody>
      </p:sp>
    </p:spTree>
  </p:cSld>
  <p:clrMapOvr>
    <a:masterClrMapping/>
  </p:clrMapOvr>
</p:sld>
</file>

<file path=ppt/theme/theme1.xml><?xml version="1.0" encoding="utf-8"?>
<a:theme xmlns:a="http://schemas.openxmlformats.org/drawingml/2006/main" name="Business Cooperate">
  <a:themeElements>
    <a:clrScheme name="Business Cooper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siness Cooperate">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Business Cooper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usiness Cooper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usiness Cooper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usiness Cooper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usiness Cooper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usiness Cooper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usiness Cooper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usiness Cooper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usiness Cooper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usiness Cooper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usiness Cooper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usiness Cooper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Concourse</Template>
  <TotalTime>0</TotalTime>
  <Words>12770</Words>
  <Application>WPS Presentation</Application>
  <PresentationFormat>On-screen Show (4:3)</PresentationFormat>
  <Paragraphs>402</Paragraphs>
  <Slides>38</Slides>
  <Notes>2</Notes>
  <HiddenSlides>0</HiddenSlides>
  <MMClips>0</MMClips>
  <ScaleCrop>false</ScaleCrop>
  <HeadingPairs>
    <vt:vector size="8" baseType="variant">
      <vt:variant>
        <vt:lpstr>已用的字体</vt:lpstr>
      </vt:variant>
      <vt:variant>
        <vt:i4>12</vt:i4>
      </vt:variant>
      <vt:variant>
        <vt:lpstr>主题</vt:lpstr>
      </vt:variant>
      <vt:variant>
        <vt:i4>1</vt:i4>
      </vt:variant>
      <vt:variant>
        <vt:lpstr>嵌入 OLE 服务器</vt:lpstr>
      </vt:variant>
      <vt:variant>
        <vt:i4>0</vt:i4>
      </vt:variant>
      <vt:variant>
        <vt:lpstr>幻灯片标题</vt:lpstr>
      </vt:variant>
      <vt:variant>
        <vt:i4>38</vt:i4>
      </vt:variant>
    </vt:vector>
  </HeadingPairs>
  <TitlesOfParts>
    <vt:vector size="51" baseType="lpstr">
      <vt:lpstr>Arial</vt:lpstr>
      <vt:lpstr>SimSun</vt:lpstr>
      <vt:lpstr>Wingdings</vt:lpstr>
      <vt:lpstr>Wingdings 3</vt:lpstr>
      <vt:lpstr>Verdana</vt:lpstr>
      <vt:lpstr>Wingdings 2</vt:lpstr>
      <vt:lpstr>Segoe UI</vt:lpstr>
      <vt:lpstr>Microsoft YaHei</vt:lpstr>
      <vt:lpstr>Arial Unicode MS</vt:lpstr>
      <vt:lpstr>Calibri</vt:lpstr>
      <vt:lpstr>Symbol</vt:lpstr>
      <vt:lpstr>Times New Roman</vt:lpstr>
      <vt:lpstr>Business Cooperate</vt:lpstr>
      <vt:lpstr>Towards Professionalization of Health sector Leadership, Management and Governance  About HeSMA </vt:lpstr>
      <vt:lpstr>Health sector aspirations   </vt:lpstr>
      <vt:lpstr>What all this means for Health Sector </vt:lpstr>
      <vt:lpstr>Strengthened Health Stewardship and Governance  </vt:lpstr>
      <vt:lpstr>Governance  </vt:lpstr>
      <vt:lpstr>PowerPoint 演示文稿</vt:lpstr>
      <vt:lpstr>What needs to be done to strengthen the structure  </vt:lpstr>
      <vt:lpstr>What are the priorities for HeSMA as Obligated, MOH  (2015) Congress communique</vt:lpstr>
      <vt:lpstr>PowerPoint 演示文稿</vt:lpstr>
      <vt:lpstr>PowerPoint 演示文稿</vt:lpstr>
      <vt:lpstr>Vision</vt:lpstr>
      <vt:lpstr>Mission</vt:lpstr>
      <vt:lpstr>KRA 1: Capacity for members</vt:lpstr>
      <vt:lpstr>KRA 2: Capacity for organizations</vt:lpstr>
      <vt:lpstr>KRA 3: Advocacy on Health System issues</vt:lpstr>
      <vt:lpstr>PowerPoint 演示文稿</vt:lpstr>
      <vt:lpstr> KRA 4:Networking and development </vt:lpstr>
      <vt:lpstr>KRA 5: Build the Profession </vt:lpstr>
      <vt:lpstr>What we set to achieve</vt:lpstr>
      <vt:lpstr>PowerPoint 演示文稿</vt:lpstr>
      <vt:lpstr>Governance structure</vt:lpstr>
      <vt:lpstr>Management and operations</vt:lpstr>
      <vt:lpstr>Nature</vt:lpstr>
      <vt:lpstr>Collaborating Organizations </vt:lpstr>
      <vt:lpstr>Collaborating  Training institutions </vt:lpstr>
      <vt:lpstr>What we have achieved </vt:lpstr>
      <vt:lpstr>PowerPoint 演示文稿</vt:lpstr>
      <vt:lpstr>PowerPoint 演示文稿</vt:lpstr>
      <vt:lpstr>PowerPoint 演示文稿</vt:lpstr>
      <vt:lpstr>PowerPoint 演示文稿</vt:lpstr>
      <vt:lpstr>PowerPoint 演示文稿</vt:lpstr>
      <vt:lpstr>Areas Proposed for partnership (Joint Venture with RUPHA  </vt:lpstr>
      <vt:lpstr>PowerPoint 演示文稿</vt:lpstr>
      <vt:lpstr>1st Health Summit for Machakos County </vt:lpstr>
      <vt:lpstr>Moi University Training Programs</vt:lpstr>
      <vt:lpstr>County Awards </vt:lpstr>
      <vt:lpstr>Uganda HeSMA liaison</vt:lpstr>
      <vt:lpstr>HeSMA-NSUOK receives LERN Award for the best online training program for Managers in Kenya, Uganda, Nigeria and now Aruba!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Fredrick Kimmeia</dc:creator>
  <cp:lastModifiedBy>Wired4Ex East Africa</cp:lastModifiedBy>
  <cp:revision>79</cp:revision>
  <dcterms:created xsi:type="dcterms:W3CDTF">2013-05-31T20:53:00Z</dcterms:created>
  <dcterms:modified xsi:type="dcterms:W3CDTF">2022-10-16T19:04:26Z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691C9AAF98E342F29365AA4DE04AA663</vt:lpwstr>
  </property>
  <property fmtid="{D5CDD505-2E9C-101B-9397-08002B2CF9AE}" pid="3" name="KSOProductBuildVer">
    <vt:lpwstr>1033-11.2.0.11210</vt:lpwstr>
  </property>
</Properties>
</file>